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406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228" y="114"/>
      </p:cViewPr>
      <p:guideLst>
        <p:guide orient="horz" pos="2160"/>
        <p:guide pos="3840"/>
        <p:guide pos="406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F340CCD-7A1E-47B3-B663-8A53F1747C9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0C741FCB-F95A-4679-B7A1-96E686F6AC6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FCAB9E0-72A3-4E3E-8DA2-B4260ACC2A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1E5D271-3544-4506-98BE-AF4933313A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B619CFD-3B59-4E2A-BE43-7F13947520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561548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B9BEC61-298B-4A41-97AA-2AC5C05002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21D9F098-AD8B-4FD6-96BB-E1974C96AC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B6D4EAB-1D6B-4D33-9B71-976E130680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0F2467E-4887-45B4-AC9E-B8DEE67EBA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91B54B9-267D-4EFC-A43A-A441BC48EF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677990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46BA6585-2C93-40F2-B96B-C1AAE478F76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8DB67793-BDAC-4297-A15D-6FA402E5AB6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93E7DEB-A40C-46C3-9934-82230D3EB2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CACC4E4-B844-471C-8C01-D12DC9E491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DCE3A5D-E4FC-4E0B-BEA0-EC614CE389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377722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F59F7FD-2595-4530-B0A4-33E764EA2E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2FE0686-137A-446D-9E03-43C56EB8B4B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8B6ED29-1D73-4524-A2AC-1534394937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0BF6926-6AED-482B-9F52-70B03B3349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2FD95FF-0C24-448A-AAEE-97CF8E4649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890406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6F3A077-0DC3-48CC-B72D-882112CE1D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02DA455E-CB13-4A53-99A8-ABC8DE83C6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EE77A8E-9964-4293-BE77-EFC7D1FC7A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A978BED-2F81-40BE-9D57-84FE44EBA8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E04C970-58AC-4A08-BEBF-0E85C1C3AC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84534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38A5CB4-D30F-4961-91C3-6E63015CEE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FA2BBB56-F66A-4310-9AB5-A38ED018C0D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DEBA9799-93AB-4F30-95F8-58E7DECEEB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EA1D315-B3EA-4171-ADAE-572385C6A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E1861912-2B6A-4309-9DB1-2E23A0906A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AB5C923E-CB59-4BBE-BB35-6AEC32A3C9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136483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182028B-F5CA-415E-8649-7E728018C6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EB3EABE9-F404-4288-BB14-1E55140927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1A60693E-748C-4D08-BD11-703C863E5FC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6552DDBD-4C87-484E-A7A3-A20153B9EFB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8AEEF2AF-5965-43F7-BF8E-2AF8065EF0B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163E18D5-CAC4-402B-BF7E-AF9FD88604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ED3850B2-B626-488C-BC7C-2BD8F6C636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F3C2D83F-40E9-400E-A84F-87E328657E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597840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80BDEF5-E84E-44D1-A3F6-57B2ED0347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E8C15E71-CAE5-4A41-B894-01FED8BB4D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89020650-A227-45C3-B901-843A10392D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98090299-F101-4C11-91BC-6A9629F4B8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90838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1A1258E7-1CE6-4CF5-8F26-B1C8F8F251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10962210-B085-4669-A653-207CD19204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3022DF5C-3240-4A46-9823-F2EB68ADE9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28408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E91AD74-DDAB-4D60-A9AC-0E98894785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08E9CBA6-A0CD-4998-8E94-5F72F043B1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2B818FD3-B9D2-4B76-A791-5AEEA6020E2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12862D0-A4C3-45C8-817C-0E475AD1C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0449B6C7-6F55-45E5-9815-DACF4EF79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87673112-68B9-4DEA-8727-DF78FABE5A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76071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542352B-882F-483C-AB59-58CF29E9B4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01138E4E-B3A4-42F7-B2ED-5A4A85610DA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3986D74C-4DAC-4AB1-9CB4-64C999369A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D5F552E8-5E35-4BC6-BB94-5ADE3FDBF0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B25D0542-24A1-46C3-9B94-DC0AE05F2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E20E2276-51B2-4383-83CC-CEBF5F5310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26845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9E43DF9F-1B9C-44AC-8F9E-73D85063FA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8592A587-68D8-4297-ADD5-C9797774C51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8BF5308-B6C8-4071-A245-825C4A6E971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EF5006-7B44-43BC-B294-232614E04ECC}" type="datetimeFigureOut">
              <a:rPr lang="de-DE" smtClean="0"/>
              <a:t>01.08.2025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89ED99E-D1C0-45D5-8159-C995D7A496A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8EC66DB-B0AA-41D3-B161-3C673FE1AC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9571F4-CA68-4D1F-A92A-2CE70961CB7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417722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uppieren 6">
            <a:extLst>
              <a:ext uri="{FF2B5EF4-FFF2-40B4-BE49-F238E27FC236}">
                <a16:creationId xmlns:a16="http://schemas.microsoft.com/office/drawing/2014/main" id="{EE8B75CF-9054-4DD9-8F61-D81013CFF8A3}"/>
              </a:ext>
            </a:extLst>
          </p:cNvPr>
          <p:cNvGrpSpPr/>
          <p:nvPr/>
        </p:nvGrpSpPr>
        <p:grpSpPr>
          <a:xfrm>
            <a:off x="6096002" y="3429000"/>
            <a:ext cx="3584509" cy="1810139"/>
            <a:chOff x="3777342" y="3331028"/>
            <a:chExt cx="3584509" cy="1810139"/>
          </a:xfrm>
        </p:grpSpPr>
        <p:sp>
          <p:nvSpPr>
            <p:cNvPr id="4" name="Rechteck: obere Ecken abgeschnitten 3">
              <a:extLst>
                <a:ext uri="{FF2B5EF4-FFF2-40B4-BE49-F238E27FC236}">
                  <a16:creationId xmlns:a16="http://schemas.microsoft.com/office/drawing/2014/main" id="{20D28FE7-6963-42DD-914F-8CFE6BBE123B}"/>
                </a:ext>
              </a:extLst>
            </p:cNvPr>
            <p:cNvSpPr/>
            <p:nvPr/>
          </p:nvSpPr>
          <p:spPr>
            <a:xfrm rot="5400000">
              <a:off x="4664528" y="2443843"/>
              <a:ext cx="1810138" cy="3584509"/>
            </a:xfrm>
            <a:prstGeom prst="snip2SameRect">
              <a:avLst>
                <a:gd name="adj1" fmla="val 28894"/>
                <a:gd name="adj2" fmla="val 0"/>
              </a:avLst>
            </a:prstGeom>
            <a:solidFill>
              <a:schemeClr val="accent4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/>
                <a:t> </a:t>
              </a:r>
            </a:p>
          </p:txBody>
        </p:sp>
        <p:sp>
          <p:nvSpPr>
            <p:cNvPr id="5" name="Textfeld 4">
              <a:extLst>
                <a:ext uri="{FF2B5EF4-FFF2-40B4-BE49-F238E27FC236}">
                  <a16:creationId xmlns:a16="http://schemas.microsoft.com/office/drawing/2014/main" id="{7F42CA19-16B9-4ADF-8DBE-36CAB79AFE2A}"/>
                </a:ext>
              </a:extLst>
            </p:cNvPr>
            <p:cNvSpPr txBox="1"/>
            <p:nvPr/>
          </p:nvSpPr>
          <p:spPr>
            <a:xfrm>
              <a:off x="4027714" y="3331028"/>
              <a:ext cx="2895599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3600" b="1" dirty="0">
                  <a:latin typeface="Bahnschrift SemiBold" panose="020B0502040204020203" pitchFamily="34" charset="0"/>
                </a:rPr>
                <a:t>USED</a:t>
              </a:r>
            </a:p>
          </p:txBody>
        </p:sp>
        <p:sp>
          <p:nvSpPr>
            <p:cNvPr id="6" name="Textfeld 5">
              <a:extLst>
                <a:ext uri="{FF2B5EF4-FFF2-40B4-BE49-F238E27FC236}">
                  <a16:creationId xmlns:a16="http://schemas.microsoft.com/office/drawing/2014/main" id="{CF363021-D817-4504-920C-72743BA74B1D}"/>
                </a:ext>
              </a:extLst>
            </p:cNvPr>
            <p:cNvSpPr txBox="1"/>
            <p:nvPr/>
          </p:nvSpPr>
          <p:spPr>
            <a:xfrm>
              <a:off x="4027714" y="3728265"/>
              <a:ext cx="2895599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6000" b="1" dirty="0">
                  <a:latin typeface="Bahnschrift SemiBold" panose="020B0502040204020203" pitchFamily="34" charset="0"/>
                </a:rPr>
                <a:t>35,00€</a:t>
              </a:r>
            </a:p>
          </p:txBody>
        </p:sp>
      </p:grpSp>
      <p:sp>
        <p:nvSpPr>
          <p:cNvPr id="9" name="Rechteck: obere Ecken abgeschnitten 8">
            <a:extLst>
              <a:ext uri="{FF2B5EF4-FFF2-40B4-BE49-F238E27FC236}">
                <a16:creationId xmlns:a16="http://schemas.microsoft.com/office/drawing/2014/main" id="{204DA697-678A-4644-856E-AF300C19CDED}"/>
              </a:ext>
            </a:extLst>
          </p:cNvPr>
          <p:cNvSpPr/>
          <p:nvPr/>
        </p:nvSpPr>
        <p:spPr>
          <a:xfrm rot="5400000">
            <a:off x="6983187" y="731676"/>
            <a:ext cx="1810138" cy="3584509"/>
          </a:xfrm>
          <a:prstGeom prst="snip2SameRect">
            <a:avLst>
              <a:gd name="adj1" fmla="val 28894"/>
              <a:gd name="adj2" fmla="val 0"/>
            </a:avLst>
          </a:prstGeom>
          <a:solidFill>
            <a:schemeClr val="accent4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 </a:t>
            </a:r>
          </a:p>
        </p:txBody>
      </p:sp>
      <p:sp>
        <p:nvSpPr>
          <p:cNvPr id="10" name="Textfeld 9">
            <a:extLst>
              <a:ext uri="{FF2B5EF4-FFF2-40B4-BE49-F238E27FC236}">
                <a16:creationId xmlns:a16="http://schemas.microsoft.com/office/drawing/2014/main" id="{128EF85A-0542-4543-A958-55DBA0987C82}"/>
              </a:ext>
            </a:extLst>
          </p:cNvPr>
          <p:cNvSpPr txBox="1"/>
          <p:nvPr/>
        </p:nvSpPr>
        <p:spPr>
          <a:xfrm rot="10800000">
            <a:off x="5946322" y="2739373"/>
            <a:ext cx="34580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3200" b="1" dirty="0">
                <a:latin typeface="Bahnschrift SemiBold" panose="020B0502040204020203" pitchFamily="34" charset="0"/>
              </a:rPr>
              <a:t>SECOND-HAND</a:t>
            </a:r>
          </a:p>
        </p:txBody>
      </p:sp>
      <p:sp>
        <p:nvSpPr>
          <p:cNvPr id="11" name="Textfeld 10">
            <a:extLst>
              <a:ext uri="{FF2B5EF4-FFF2-40B4-BE49-F238E27FC236}">
                <a16:creationId xmlns:a16="http://schemas.microsoft.com/office/drawing/2014/main" id="{852B9350-A0CD-452D-8B11-8E88CA894CC8}"/>
              </a:ext>
            </a:extLst>
          </p:cNvPr>
          <p:cNvSpPr txBox="1"/>
          <p:nvPr/>
        </p:nvSpPr>
        <p:spPr>
          <a:xfrm rot="10800000">
            <a:off x="5933623" y="1949061"/>
            <a:ext cx="289559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6000" b="1" dirty="0">
                <a:latin typeface="Bahnschrift SemiBold" panose="020B0502040204020203" pitchFamily="34" charset="0"/>
              </a:rPr>
              <a:t>35,00€</a:t>
            </a:r>
          </a:p>
        </p:txBody>
      </p:sp>
    </p:spTree>
    <p:extLst>
      <p:ext uri="{BB962C8B-B14F-4D97-AF65-F5344CB8AC3E}">
        <p14:creationId xmlns:p14="http://schemas.microsoft.com/office/powerpoint/2010/main" val="4397454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Breitbild</PresentationFormat>
  <Paragraphs>6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Bahnschrift SemiBold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Till Rosemann</dc:creator>
  <cp:lastModifiedBy>Lisa Häfner</cp:lastModifiedBy>
  <cp:revision>3</cp:revision>
  <dcterms:created xsi:type="dcterms:W3CDTF">2025-03-27T08:19:05Z</dcterms:created>
  <dcterms:modified xsi:type="dcterms:W3CDTF">2025-08-01T13:32:37Z</dcterms:modified>
</cp:coreProperties>
</file>

<file path=docProps/thumbnail.jpeg>
</file>