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5.xml" ContentType="application/vnd.openxmlformats-officedocument.theme+xml"/>
  <Override PartName="/ppt/media/image6.svg" ContentType="image/svg+xml"/>
  <Override PartName="/ppt/media/image8.svg" ContentType="image/svg+xml"/>
  <Override PartName="/ppt/media/image10.svg" ContentType="image/svg+xml"/>
  <Override PartName="/ppt/media/image12.svg" ContentType="image/svg+xml"/>
  <Override PartName="/ppt/media/image14.svg" ContentType="image/sv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6858000" cy="9906000" type="A4"/>
  <p:notesSz cx="7559675" cy="106918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52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folie">
    <p:spTree>
      <p:nvGrpSpPr>
        <p:cNvPr id="1" name=""/>
        <p:cNvGrpSpPr/>
        <p:nvPr/>
      </p:nvGrpSpPr>
      <p:grpSpPr>
        <a:xfrm>
          <a:off x="0" y="0"/>
          <a:ext cx="0" cy="0"/>
          <a:chOff x="0" y="0"/>
          <a:chExt cx="0" cy="0"/>
        </a:xfrm>
      </p:grpSpPr>
      <p:sp>
        <p:nvSpPr>
          <p:cNvPr id="5" name="PlaceHolder 1"/>
          <p:cNvSpPr>
            <a:spLocks noGrp="1"/>
          </p:cNvSpPr>
          <p:nvPr>
            <p:ph type="title"/>
          </p:nvPr>
        </p:nvSpPr>
        <p:spPr>
          <a:xfrm>
            <a:off x="342720" y="394920"/>
            <a:ext cx="6171840" cy="1653840"/>
          </a:xfrm>
          <a:prstGeom prst="rect">
            <a:avLst/>
          </a:prstGeom>
          <a:noFill/>
          <a:ln w="0">
            <a:noFill/>
          </a:ln>
        </p:spPr>
        <p:txBody>
          <a:bodyPr lIns="0" tIns="0" rIns="0" bIns="0" anchor="ctr">
            <a:spAutoFit/>
          </a:bodyPr>
          <a:lstStyle/>
          <a:p>
            <a:pPr indent="0" algn="ctr">
              <a:buNone/>
            </a:pPr>
            <a:endParaRPr lang="de-DE" sz="4400" b="0" u="none" strike="noStrike">
              <a:solidFill>
                <a:srgbClr val="000000"/>
              </a:solidFill>
              <a:effectLst/>
              <a:uFillTx/>
              <a:latin typeface="Arial"/>
            </a:endParaRPr>
          </a:p>
        </p:txBody>
      </p:sp>
      <p:sp>
        <p:nvSpPr>
          <p:cNvPr id="6" name="PlaceHolder 2"/>
          <p:cNvSpPr>
            <a:spLocks noGrp="1"/>
          </p:cNvSpPr>
          <p:nvPr>
            <p:ph/>
          </p:nvPr>
        </p:nvSpPr>
        <p:spPr>
          <a:xfrm>
            <a:off x="342720" y="2317680"/>
            <a:ext cx="6171840" cy="5744880"/>
          </a:xfrm>
          <a:prstGeom prst="rect">
            <a:avLst/>
          </a:prstGeom>
          <a:noFill/>
          <a:ln w="0">
            <a:noFill/>
          </a:ln>
        </p:spPr>
        <p:txBody>
          <a:bodyPr lIns="0" tIns="0" rIns="0" bIns="0" anchor="t">
            <a:normAutofit/>
          </a:bodyPr>
          <a:lstStyle/>
          <a:p>
            <a:pPr indent="0">
              <a:spcBef>
                <a:spcPts val="1417"/>
              </a:spcBef>
              <a:buNone/>
            </a:pPr>
            <a:endParaRPr lang="de-DE" sz="3200" b="0" u="none" strike="noStrike">
              <a:solidFill>
                <a:srgbClr val="000000"/>
              </a:solidFill>
              <a:effectLst/>
              <a:uFillTx/>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0F405A42-2F42-4843-B6FC-A9570F4AA3E4}" type="slidenum">
              <a:t>‹Nr.›</a:t>
            </a:fld>
            <a:endParaRPr/>
          </a:p>
        </p:txBody>
      </p:sp>
      <p:sp>
        <p:nvSpPr>
          <p:cNvPr id="3" name="PlaceHolder 5"/>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vertikaler Text">
    <p:spTree>
      <p:nvGrpSpPr>
        <p:cNvPr id="1" name=""/>
        <p:cNvGrpSpPr/>
        <p:nvPr/>
      </p:nvGrpSpPr>
      <p:grpSpPr>
        <a:xfrm>
          <a:off x="0" y="0"/>
          <a:ext cx="0" cy="0"/>
          <a:chOff x="0" y="0"/>
          <a:chExt cx="0" cy="0"/>
        </a:xfrm>
      </p:grpSpPr>
      <p:sp>
        <p:nvSpPr>
          <p:cNvPr id="12" name="PlaceHolder 1"/>
          <p:cNvSpPr>
            <a:spLocks noGrp="1"/>
          </p:cNvSpPr>
          <p:nvPr>
            <p:ph type="title"/>
          </p:nvPr>
        </p:nvSpPr>
        <p:spPr>
          <a:xfrm>
            <a:off x="342720" y="394920"/>
            <a:ext cx="6171840" cy="1653840"/>
          </a:xfrm>
          <a:prstGeom prst="rect">
            <a:avLst/>
          </a:prstGeom>
          <a:noFill/>
          <a:ln w="0">
            <a:noFill/>
          </a:ln>
        </p:spPr>
        <p:txBody>
          <a:bodyPr lIns="0" tIns="0" rIns="0" bIns="0" anchor="ctr">
            <a:spAutoFit/>
          </a:bodyPr>
          <a:lstStyle/>
          <a:p>
            <a:pPr indent="0" algn="ctr">
              <a:buNone/>
            </a:pPr>
            <a:endParaRPr lang="de-DE" sz="4400" b="0" u="none" strike="noStrike">
              <a:solidFill>
                <a:srgbClr val="000000"/>
              </a:solidFill>
              <a:effectLst/>
              <a:uFillTx/>
              <a:latin typeface="Arial"/>
            </a:endParaRPr>
          </a:p>
        </p:txBody>
      </p:sp>
      <p:sp>
        <p:nvSpPr>
          <p:cNvPr id="13" name="PlaceHolder 2"/>
          <p:cNvSpPr>
            <a:spLocks noGrp="1"/>
          </p:cNvSpPr>
          <p:nvPr>
            <p:ph/>
          </p:nvPr>
        </p:nvSpPr>
        <p:spPr>
          <a:xfrm>
            <a:off x="342720" y="2317680"/>
            <a:ext cx="6171840" cy="5744880"/>
          </a:xfrm>
          <a:prstGeom prst="rect">
            <a:avLst/>
          </a:prstGeom>
          <a:noFill/>
          <a:ln w="0">
            <a:noFill/>
          </a:ln>
        </p:spPr>
        <p:txBody>
          <a:bodyPr lIns="0" tIns="0" rIns="0" bIns="0" anchor="t">
            <a:normAutofit/>
          </a:bodyPr>
          <a:lstStyle/>
          <a:p>
            <a:pPr indent="0">
              <a:spcBef>
                <a:spcPts val="1417"/>
              </a:spcBef>
              <a:buNone/>
            </a:pPr>
            <a:endParaRPr lang="de-DE" sz="3200" b="0" u="none" strike="noStrike">
              <a:solidFill>
                <a:srgbClr val="000000"/>
              </a:solidFill>
              <a:effectLst/>
              <a:uFillTx/>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F5CEE875-147D-47F4-BD25-0E0017162EE6}" type="slidenum">
              <a:t>‹Nr.›</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Vertikaler Titel und Text">
    <p:spTree>
      <p:nvGrpSpPr>
        <p:cNvPr id="1" name=""/>
        <p:cNvGrpSpPr/>
        <p:nvPr/>
      </p:nvGrpSpPr>
      <p:grpSpPr>
        <a:xfrm>
          <a:off x="0" y="0"/>
          <a:ext cx="0" cy="0"/>
          <a:chOff x="0" y="0"/>
          <a:chExt cx="0" cy="0"/>
        </a:xfrm>
      </p:grpSpPr>
      <p:sp>
        <p:nvSpPr>
          <p:cNvPr id="19" name="PlaceHolder 1"/>
          <p:cNvSpPr>
            <a:spLocks noGrp="1"/>
          </p:cNvSpPr>
          <p:nvPr>
            <p:ph type="title"/>
          </p:nvPr>
        </p:nvSpPr>
        <p:spPr>
          <a:xfrm>
            <a:off x="342720" y="394920"/>
            <a:ext cx="6171840" cy="1653840"/>
          </a:xfrm>
          <a:prstGeom prst="rect">
            <a:avLst/>
          </a:prstGeom>
          <a:noFill/>
          <a:ln w="0">
            <a:noFill/>
          </a:ln>
        </p:spPr>
        <p:txBody>
          <a:bodyPr lIns="0" tIns="0" rIns="0" bIns="0" anchor="ctr">
            <a:spAutoFit/>
          </a:bodyPr>
          <a:lstStyle/>
          <a:p>
            <a:pPr indent="0" algn="ctr">
              <a:buNone/>
            </a:pPr>
            <a:endParaRPr lang="de-DE" sz="4400" b="0" u="none" strike="noStrike">
              <a:solidFill>
                <a:srgbClr val="000000"/>
              </a:solidFill>
              <a:effectLst/>
              <a:uFillTx/>
              <a:latin typeface="Arial"/>
            </a:endParaRPr>
          </a:p>
        </p:txBody>
      </p:sp>
      <p:sp>
        <p:nvSpPr>
          <p:cNvPr id="20" name="PlaceHolder 2"/>
          <p:cNvSpPr>
            <a:spLocks noGrp="1"/>
          </p:cNvSpPr>
          <p:nvPr>
            <p:ph/>
          </p:nvPr>
        </p:nvSpPr>
        <p:spPr>
          <a:xfrm>
            <a:off x="342720" y="2317680"/>
            <a:ext cx="6171840" cy="5744880"/>
          </a:xfrm>
          <a:prstGeom prst="rect">
            <a:avLst/>
          </a:prstGeom>
          <a:noFill/>
          <a:ln w="0">
            <a:noFill/>
          </a:ln>
        </p:spPr>
        <p:txBody>
          <a:bodyPr lIns="0" tIns="0" rIns="0" bIns="0" anchor="t">
            <a:normAutofit/>
          </a:bodyPr>
          <a:lstStyle/>
          <a:p>
            <a:pPr indent="0">
              <a:spcBef>
                <a:spcPts val="1417"/>
              </a:spcBef>
              <a:buNone/>
            </a:pPr>
            <a:endParaRPr lang="de-DE" sz="3200" b="0" u="none" strike="noStrike">
              <a:solidFill>
                <a:srgbClr val="000000"/>
              </a:solidFill>
              <a:effectLst/>
              <a:uFillTx/>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EF507543-6CF6-43BE-9B83-0533259463FE}" type="slidenum">
              <a:t>‹Nr.›</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6" name="PlaceHolder 1"/>
          <p:cNvSpPr>
            <a:spLocks noGrp="1"/>
          </p:cNvSpPr>
          <p:nvPr>
            <p:ph type="title"/>
          </p:nvPr>
        </p:nvSpPr>
        <p:spPr>
          <a:xfrm>
            <a:off x="342720" y="394920"/>
            <a:ext cx="6171840" cy="1653840"/>
          </a:xfrm>
          <a:prstGeom prst="rect">
            <a:avLst/>
          </a:prstGeom>
          <a:noFill/>
          <a:ln w="0">
            <a:noFill/>
          </a:ln>
        </p:spPr>
        <p:txBody>
          <a:bodyPr lIns="0" tIns="0" rIns="0" bIns="0" anchor="ctr">
            <a:spAutoFit/>
          </a:bodyPr>
          <a:lstStyle/>
          <a:p>
            <a:pPr indent="0" algn="ctr">
              <a:buNone/>
            </a:pPr>
            <a:endParaRPr lang="de-DE" sz="4400" b="0" u="none" strike="noStrike">
              <a:solidFill>
                <a:srgbClr val="000000"/>
              </a:solidFill>
              <a:effectLst/>
              <a:uFillTx/>
              <a:latin typeface="Arial"/>
            </a:endParaRPr>
          </a:p>
        </p:txBody>
      </p:sp>
      <p:sp>
        <p:nvSpPr>
          <p:cNvPr id="27" name="PlaceHolder 2"/>
          <p:cNvSpPr>
            <a:spLocks noGrp="1"/>
          </p:cNvSpPr>
          <p:nvPr>
            <p:ph/>
          </p:nvPr>
        </p:nvSpPr>
        <p:spPr>
          <a:xfrm>
            <a:off x="342720" y="2317680"/>
            <a:ext cx="6171840" cy="5744880"/>
          </a:xfrm>
          <a:prstGeom prst="rect">
            <a:avLst/>
          </a:prstGeom>
          <a:noFill/>
          <a:ln w="0">
            <a:noFill/>
          </a:ln>
        </p:spPr>
        <p:txBody>
          <a:bodyPr lIns="0" tIns="0" rIns="0" bIns="0" anchor="t">
            <a:normAutofit/>
          </a:bodyPr>
          <a:lstStyle/>
          <a:p>
            <a:pPr indent="0">
              <a:spcBef>
                <a:spcPts val="1417"/>
              </a:spcBef>
              <a:buNone/>
            </a:pPr>
            <a:endParaRPr lang="de-DE" sz="3200" b="0" u="none" strike="noStrike">
              <a:solidFill>
                <a:srgbClr val="000000"/>
              </a:solidFill>
              <a:effectLst/>
              <a:uFillTx/>
              <a:latin typeface="Arial"/>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1"/>
          </p:nvPr>
        </p:nvSpPr>
        <p:spPr/>
        <p:txBody>
          <a:bodyPr/>
          <a:lstStyle/>
          <a:p>
            <a:fld id="{F181950D-533A-467F-8182-016C0DCA4A6A}" type="slidenum">
              <a:t>‹Nr.›</a:t>
            </a:fld>
            <a:endParaRPr/>
          </a:p>
        </p:txBody>
      </p:sp>
      <p:sp>
        <p:nvSpPr>
          <p:cNvPr id="6" name="PlaceHolder 5"/>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lstStyle/>
          <a:p>
            <a:r>
              <a:t>Footer</a:t>
            </a:r>
          </a:p>
        </p:txBody>
      </p:sp>
      <p:sp>
        <p:nvSpPr>
          <p:cNvPr id="3" name="PlaceHolder 2"/>
          <p:cNvSpPr>
            <a:spLocks noGrp="1"/>
          </p:cNvSpPr>
          <p:nvPr>
            <p:ph type="sldNum" idx="14"/>
          </p:nvPr>
        </p:nvSpPr>
        <p:spPr/>
        <p:txBody>
          <a:bodyPr/>
          <a:lstStyle/>
          <a:p>
            <a:fld id="{7C898E78-7867-4404-9890-DFE57876202B}" type="slidenum">
              <a:t>‹Nr.›</a:t>
            </a:fld>
            <a:endParaRPr/>
          </a:p>
        </p:txBody>
      </p:sp>
      <p:sp>
        <p:nvSpPr>
          <p:cNvPr id="4" name="PlaceHolder 3"/>
          <p:cNvSpPr>
            <a:spLocks noGrp="1"/>
          </p:cNvSpPr>
          <p:nvPr>
            <p:ph type="dt" idx="15"/>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Leer">
    <p:spTree>
      <p:nvGrpSpPr>
        <p:cNvPr id="1" name=""/>
        <p:cNvGrpSpPr/>
        <p:nvPr/>
      </p:nvGrpSpPr>
      <p:grpSpPr>
        <a:xfrm>
          <a:off x="0" y="0"/>
          <a:ext cx="0" cy="0"/>
          <a:chOff x="0" y="0"/>
          <a:chExt cx="0" cy="0"/>
        </a:xfrm>
      </p:grpSpPr>
      <p:sp>
        <p:nvSpPr>
          <p:cNvPr id="33" name="PlaceHolder 1"/>
          <p:cNvSpPr>
            <a:spLocks noGrp="1"/>
          </p:cNvSpPr>
          <p:nvPr>
            <p:ph type="title"/>
          </p:nvPr>
        </p:nvSpPr>
        <p:spPr>
          <a:xfrm>
            <a:off x="342720" y="394920"/>
            <a:ext cx="6171840" cy="1653840"/>
          </a:xfrm>
          <a:prstGeom prst="rect">
            <a:avLst/>
          </a:prstGeom>
          <a:noFill/>
          <a:ln w="0">
            <a:noFill/>
          </a:ln>
        </p:spPr>
        <p:txBody>
          <a:bodyPr lIns="0" tIns="0" rIns="0" bIns="0" anchor="ctr">
            <a:spAutoFit/>
          </a:bodyPr>
          <a:lstStyle/>
          <a:p>
            <a:pPr indent="0" algn="ctr">
              <a:buNone/>
            </a:pPr>
            <a:endParaRPr lang="de-DE" sz="4400" b="0" u="none" strike="noStrike">
              <a:solidFill>
                <a:srgbClr val="000000"/>
              </a:solidFill>
              <a:effectLst/>
              <a:uFillTx/>
              <a:latin typeface="Arial"/>
            </a:endParaRPr>
          </a:p>
        </p:txBody>
      </p:sp>
      <p:sp>
        <p:nvSpPr>
          <p:cNvPr id="34" name="PlaceHolder 2"/>
          <p:cNvSpPr>
            <a:spLocks noGrp="1"/>
          </p:cNvSpPr>
          <p:nvPr>
            <p:ph/>
          </p:nvPr>
        </p:nvSpPr>
        <p:spPr>
          <a:xfrm>
            <a:off x="342720" y="2317680"/>
            <a:ext cx="6171840" cy="5744880"/>
          </a:xfrm>
          <a:prstGeom prst="rect">
            <a:avLst/>
          </a:prstGeom>
          <a:noFill/>
          <a:ln w="0">
            <a:noFill/>
          </a:ln>
        </p:spPr>
        <p:txBody>
          <a:bodyPr lIns="0" tIns="0" rIns="0" bIns="0" anchor="t">
            <a:normAutofit/>
          </a:bodyPr>
          <a:lstStyle/>
          <a:p>
            <a:pPr indent="0">
              <a:spcBef>
                <a:spcPts val="1417"/>
              </a:spcBef>
              <a:buNone/>
            </a:pPr>
            <a:endParaRPr lang="de-DE" sz="3200" b="0" u="none" strike="noStrike">
              <a:solidFill>
                <a:srgbClr val="000000"/>
              </a:solidFill>
              <a:effectLst/>
              <a:uFillTx/>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FA8D08E8-ED4A-4AC4-8FC6-8818E9E00505}" type="slidenum">
              <a:t>‹Nr.›</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342720" y="1084320"/>
            <a:ext cx="6171480" cy="274680"/>
          </a:xfrm>
          <a:prstGeom prst="rect">
            <a:avLst/>
          </a:prstGeom>
          <a:noFill/>
          <a:ln w="0">
            <a:noFill/>
          </a:ln>
        </p:spPr>
        <p:txBody>
          <a:bodyPr lIns="0" tIns="0" rIns="0" bIns="0" anchor="ctr">
            <a:spAutoFit/>
          </a:bodyPr>
          <a:lstStyle/>
          <a:p>
            <a:pPr indent="0">
              <a:buNone/>
            </a:pPr>
            <a:r>
              <a:rPr lang="de-DE" sz="1800" b="0" u="none" strike="noStrike">
                <a:solidFill>
                  <a:srgbClr val="000000"/>
                </a:solidFill>
                <a:effectLst/>
                <a:uFillTx/>
                <a:latin typeface="Arial"/>
              </a:rPr>
              <a:t>Format des Titeltextes durch Klicken bearbeiten</a:t>
            </a:r>
          </a:p>
        </p:txBody>
      </p:sp>
      <p:sp>
        <p:nvSpPr>
          <p:cNvPr id="6" name="PlaceHolder 2"/>
          <p:cNvSpPr>
            <a:spLocks noGrp="1"/>
          </p:cNvSpPr>
          <p:nvPr>
            <p:ph type="body"/>
          </p:nvPr>
        </p:nvSpPr>
        <p:spPr>
          <a:xfrm>
            <a:off x="342720" y="2317680"/>
            <a:ext cx="6171480" cy="57445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1800" b="0" u="none" strike="noStrike">
                <a:solidFill>
                  <a:srgbClr val="000000"/>
                </a:solidFill>
                <a:effectLst/>
                <a:uFillTx/>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u="none" strike="noStrike">
                <a:solidFill>
                  <a:srgbClr val="000000"/>
                </a:solidFill>
                <a:effectLst/>
                <a:uFillTx/>
                <a:latin typeface="Arial"/>
              </a:rPr>
              <a:t>Zweite Gliederungsebene</a:t>
            </a:r>
          </a:p>
          <a:p>
            <a:pPr marL="1296000" lvl="2" indent="-288000">
              <a:spcBef>
                <a:spcPts val="850"/>
              </a:spcBef>
              <a:buClr>
                <a:srgbClr val="000000"/>
              </a:buClr>
              <a:buSzPct val="45000"/>
              <a:buFont typeface="Wingdings" charset="2"/>
              <a:buChar char=""/>
            </a:pPr>
            <a:r>
              <a:rPr lang="de-DE" sz="1800" b="0" u="none" strike="noStrike">
                <a:solidFill>
                  <a:srgbClr val="000000"/>
                </a:solidFill>
                <a:effectLst/>
                <a:uFillTx/>
                <a:latin typeface="Arial"/>
              </a:rPr>
              <a:t>Dritte Gliederungsebene</a:t>
            </a:r>
          </a:p>
          <a:p>
            <a:pPr marL="1728000" lvl="3" indent="-216000">
              <a:spcBef>
                <a:spcPts val="567"/>
              </a:spcBef>
              <a:buClr>
                <a:srgbClr val="000000"/>
              </a:buClr>
              <a:buSzPct val="75000"/>
              <a:buFont typeface="Symbol" charset="2"/>
              <a:buChar char=""/>
            </a:pPr>
            <a:r>
              <a:rPr lang="de-DE" sz="1800" b="0" u="none" strike="noStrike">
                <a:solidFill>
                  <a:srgbClr val="000000"/>
                </a:solidFill>
                <a:effectLst/>
                <a:uFillTx/>
                <a:latin typeface="Arial"/>
              </a:rPr>
              <a:t>Vierte Gliederungsebene</a:t>
            </a:r>
          </a:p>
          <a:p>
            <a:pPr marL="2160000" lvl="4"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Fünfte Gliederungsebene</a:t>
            </a:r>
          </a:p>
          <a:p>
            <a:pPr marL="2592000" lvl="5"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Sechste Gliederungsebene</a:t>
            </a:r>
          </a:p>
          <a:p>
            <a:pPr marL="3024000" lvl="6"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Siebte Gliederungsebene</a:t>
            </a:r>
          </a:p>
        </p:txBody>
      </p:sp>
      <p:sp>
        <p:nvSpPr>
          <p:cNvPr id="2" name="PlaceHolder 3"/>
          <p:cNvSpPr>
            <a:spLocks noGrp="1"/>
          </p:cNvSpPr>
          <p:nvPr>
            <p:ph type="ftr" idx="1"/>
          </p:nvPr>
        </p:nvSpPr>
        <p:spPr>
          <a:xfrm>
            <a:off x="2271600" y="9181440"/>
            <a:ext cx="2313720" cy="52668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de-DE" sz="1400" b="0" u="none" strike="noStrike">
                <a:solidFill>
                  <a:srgbClr val="000000"/>
                </a:solidFill>
                <a:effectLst/>
                <a:uFillTx/>
                <a:latin typeface="Times New Roman"/>
              </a:defRPr>
            </a:lvl1pPr>
          </a:lstStyle>
          <a:p>
            <a:pPr indent="0" algn="ctr">
              <a:lnSpc>
                <a:spcPct val="100000"/>
              </a:lnSpc>
              <a:buNone/>
              <a:tabLst>
                <a:tab pos="0" algn="l"/>
              </a:tabLst>
            </a:pPr>
            <a:r>
              <a:rPr lang="de-DE" sz="1400" b="0" u="none" strike="noStrike">
                <a:solidFill>
                  <a:srgbClr val="000000"/>
                </a:solidFill>
                <a:effectLst/>
                <a:uFillTx/>
                <a:latin typeface="Times New Roman"/>
              </a:rPr>
              <a:t>&lt;Fußzeile&gt;</a:t>
            </a:r>
          </a:p>
        </p:txBody>
      </p:sp>
      <p:sp>
        <p:nvSpPr>
          <p:cNvPr id="3" name="PlaceHolder 4"/>
          <p:cNvSpPr>
            <a:spLocks noGrp="1"/>
          </p:cNvSpPr>
          <p:nvPr>
            <p:ph type="sldNum" idx="2"/>
          </p:nvPr>
        </p:nvSpPr>
        <p:spPr>
          <a:xfrm>
            <a:off x="4843440" y="9181440"/>
            <a:ext cx="1542240" cy="526680"/>
          </a:xfrm>
          <a:prstGeom prst="rect">
            <a:avLst/>
          </a:prstGeom>
          <a:noFill/>
          <a:ln w="0">
            <a:noFill/>
          </a:ln>
        </p:spPr>
        <p:txBody>
          <a:bodyPr lIns="91440" tIns="45720" rIns="91440" bIns="45720" anchor="ctr">
            <a:noAutofit/>
          </a:bodyPr>
          <a:lstStyle>
            <a:lvl1pPr indent="0" algn="r" defTabSz="457200">
              <a:lnSpc>
                <a:spcPct val="100000"/>
              </a:lnSpc>
              <a:buNone/>
              <a:tabLst>
                <a:tab pos="0" algn="l"/>
              </a:tabLst>
              <a:defRPr lang="en-MK" sz="900" b="0" u="none" strike="noStrike">
                <a:solidFill>
                  <a:schemeClr val="dk1">
                    <a:tint val="75000"/>
                  </a:schemeClr>
                </a:solidFill>
                <a:effectLst/>
                <a:uFillTx/>
                <a:latin typeface="Calibri"/>
              </a:defRPr>
            </a:lvl1pPr>
          </a:lstStyle>
          <a:p>
            <a:pPr indent="0" algn="r" defTabSz="457200">
              <a:lnSpc>
                <a:spcPct val="100000"/>
              </a:lnSpc>
              <a:buNone/>
              <a:tabLst>
                <a:tab pos="0" algn="l"/>
              </a:tabLst>
            </a:pPr>
            <a:fld id="{9645EF07-815A-4C71-8EFA-DFF3355E1011}" type="slidenum">
              <a:rPr lang="en-MK" sz="900" b="0" u="none" strike="noStrike">
                <a:solidFill>
                  <a:schemeClr val="dk1">
                    <a:tint val="75000"/>
                  </a:schemeClr>
                </a:solidFill>
                <a:effectLst/>
                <a:uFillTx/>
                <a:latin typeface="Calibri"/>
              </a:rPr>
              <a:t>‹Nr.›</a:t>
            </a:fld>
            <a:endParaRPr lang="de-DE" sz="900" b="0" u="none" strike="noStrike">
              <a:solidFill>
                <a:srgbClr val="000000"/>
              </a:solidFill>
              <a:effectLst/>
              <a:uFillTx/>
              <a:latin typeface="Times New Roman"/>
            </a:endParaRPr>
          </a:p>
        </p:txBody>
      </p:sp>
      <p:sp>
        <p:nvSpPr>
          <p:cNvPr id="4" name="PlaceHolder 5"/>
          <p:cNvSpPr>
            <a:spLocks noGrp="1"/>
          </p:cNvSpPr>
          <p:nvPr>
            <p:ph type="dt" idx="3"/>
          </p:nvPr>
        </p:nvSpPr>
        <p:spPr>
          <a:xfrm>
            <a:off x="471600" y="9181440"/>
            <a:ext cx="1542240" cy="526680"/>
          </a:xfrm>
          <a:prstGeom prst="rect">
            <a:avLst/>
          </a:prstGeom>
          <a:noFill/>
          <a:ln w="0">
            <a:noFill/>
          </a:ln>
        </p:spPr>
        <p:txBody>
          <a:bodyPr lIns="91440" tIns="45720" rIns="91440" bIns="45720" anchor="ctr">
            <a:noAutofit/>
          </a:bodyPr>
          <a:lstStyle>
            <a:lvl1pPr indent="0">
              <a:buNone/>
              <a:defRPr lang="de-DE" sz="1400" b="0" u="none" strike="noStrike">
                <a:solidFill>
                  <a:srgbClr val="000000"/>
                </a:solidFill>
                <a:effectLst/>
                <a:uFillTx/>
                <a:latin typeface="Times New Roman"/>
              </a:defRPr>
            </a:lvl1pPr>
          </a:lstStyle>
          <a:p>
            <a:pPr indent="0">
              <a:buNone/>
            </a:pPr>
            <a:r>
              <a:rPr lang="de-DE" sz="1400" b="0" u="none" strike="noStrike">
                <a:solidFill>
                  <a:srgbClr val="000000"/>
                </a:solidFill>
                <a:effectLst/>
                <a:uFillTx/>
                <a:latin typeface="Times New Roman"/>
              </a:rPr>
              <a:t>&lt;Datum/Uhrzeit&gt;</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342720" y="1084320"/>
            <a:ext cx="6171480" cy="274680"/>
          </a:xfrm>
          <a:prstGeom prst="rect">
            <a:avLst/>
          </a:prstGeom>
          <a:noFill/>
          <a:ln w="0">
            <a:noFill/>
          </a:ln>
        </p:spPr>
        <p:txBody>
          <a:bodyPr lIns="0" tIns="0" rIns="0" bIns="0" anchor="ctr">
            <a:spAutoFit/>
          </a:bodyPr>
          <a:lstStyle/>
          <a:p>
            <a:pPr indent="0">
              <a:buNone/>
            </a:pPr>
            <a:r>
              <a:rPr lang="de-DE" sz="1800" b="0" u="none" strike="noStrike">
                <a:solidFill>
                  <a:srgbClr val="000000"/>
                </a:solidFill>
                <a:effectLst/>
                <a:uFillTx/>
                <a:latin typeface="Arial"/>
              </a:rPr>
              <a:t>Format des Titeltextes durch Klicken bearbeiten</a:t>
            </a:r>
          </a:p>
        </p:txBody>
      </p:sp>
      <p:sp>
        <p:nvSpPr>
          <p:cNvPr id="8" name="PlaceHolder 2"/>
          <p:cNvSpPr>
            <a:spLocks noGrp="1"/>
          </p:cNvSpPr>
          <p:nvPr>
            <p:ph type="body"/>
          </p:nvPr>
        </p:nvSpPr>
        <p:spPr>
          <a:xfrm>
            <a:off x="342720" y="2317680"/>
            <a:ext cx="6171480" cy="5744520"/>
          </a:xfrm>
          <a:prstGeom prst="rect">
            <a:avLst/>
          </a:prstGeom>
          <a:noFill/>
          <a:ln w="0">
            <a:noFill/>
          </a:ln>
        </p:spPr>
        <p:txBody>
          <a:bodyPr vert="eaVert" lIns="0" tIns="0" rIns="0" bIns="0" anchor="t">
            <a:normAutofit/>
          </a:bodyPr>
          <a:lstStyle/>
          <a:p>
            <a:pPr marL="432000" indent="-324000">
              <a:spcBef>
                <a:spcPts val="1417"/>
              </a:spcBef>
              <a:buClr>
                <a:srgbClr val="000000"/>
              </a:buClr>
              <a:buSzPct val="45000"/>
              <a:buFont typeface="Wingdings" charset="2"/>
              <a:buChar char=""/>
            </a:pPr>
            <a:r>
              <a:rPr lang="de-DE" sz="1800" b="0" u="none" strike="noStrike">
                <a:solidFill>
                  <a:srgbClr val="000000"/>
                </a:solidFill>
                <a:effectLst/>
                <a:uFillTx/>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u="none" strike="noStrike">
                <a:solidFill>
                  <a:srgbClr val="000000"/>
                </a:solidFill>
                <a:effectLst/>
                <a:uFillTx/>
                <a:latin typeface="Arial"/>
              </a:rPr>
              <a:t>Zweite Gliederungsebene</a:t>
            </a:r>
          </a:p>
          <a:p>
            <a:pPr marL="1296000" lvl="2" indent="-288000">
              <a:spcBef>
                <a:spcPts val="850"/>
              </a:spcBef>
              <a:buClr>
                <a:srgbClr val="000000"/>
              </a:buClr>
              <a:buSzPct val="45000"/>
              <a:buFont typeface="Wingdings" charset="2"/>
              <a:buChar char=""/>
            </a:pPr>
            <a:r>
              <a:rPr lang="de-DE" sz="1800" b="0" u="none" strike="noStrike">
                <a:solidFill>
                  <a:srgbClr val="000000"/>
                </a:solidFill>
                <a:effectLst/>
                <a:uFillTx/>
                <a:latin typeface="Arial"/>
              </a:rPr>
              <a:t>Dritte Gliederungsebene</a:t>
            </a:r>
          </a:p>
          <a:p>
            <a:pPr marL="1728000" lvl="3" indent="-216000">
              <a:spcBef>
                <a:spcPts val="567"/>
              </a:spcBef>
              <a:buClr>
                <a:srgbClr val="000000"/>
              </a:buClr>
              <a:buSzPct val="75000"/>
              <a:buFont typeface="Symbol" charset="2"/>
              <a:buChar char=""/>
            </a:pPr>
            <a:r>
              <a:rPr lang="de-DE" sz="1800" b="0" u="none" strike="noStrike">
                <a:solidFill>
                  <a:srgbClr val="000000"/>
                </a:solidFill>
                <a:effectLst/>
                <a:uFillTx/>
                <a:latin typeface="Arial"/>
              </a:rPr>
              <a:t>Vierte Gliederungsebene</a:t>
            </a:r>
          </a:p>
          <a:p>
            <a:pPr marL="2160000" lvl="4"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Fünfte Gliederungsebene</a:t>
            </a:r>
          </a:p>
          <a:p>
            <a:pPr marL="2592000" lvl="5"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Sechste Gliederungsebene</a:t>
            </a:r>
          </a:p>
          <a:p>
            <a:pPr marL="3024000" lvl="6"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Siebte Gliederungsebene</a:t>
            </a:r>
          </a:p>
        </p:txBody>
      </p:sp>
      <p:sp>
        <p:nvSpPr>
          <p:cNvPr id="9" name="PlaceHolder 3"/>
          <p:cNvSpPr>
            <a:spLocks noGrp="1"/>
          </p:cNvSpPr>
          <p:nvPr>
            <p:ph type="ftr" idx="4"/>
          </p:nvPr>
        </p:nvSpPr>
        <p:spPr>
          <a:xfrm>
            <a:off x="2271600" y="9181440"/>
            <a:ext cx="2313720" cy="52668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de-DE" sz="1400" b="0" u="none" strike="noStrike">
                <a:solidFill>
                  <a:srgbClr val="000000"/>
                </a:solidFill>
                <a:effectLst/>
                <a:uFillTx/>
                <a:latin typeface="Times New Roman"/>
              </a:defRPr>
            </a:lvl1pPr>
          </a:lstStyle>
          <a:p>
            <a:pPr indent="0" algn="ctr">
              <a:lnSpc>
                <a:spcPct val="100000"/>
              </a:lnSpc>
              <a:buNone/>
              <a:tabLst>
                <a:tab pos="0" algn="l"/>
              </a:tabLst>
            </a:pPr>
            <a:r>
              <a:rPr lang="de-DE" sz="1400" b="0" u="none" strike="noStrike">
                <a:solidFill>
                  <a:srgbClr val="000000"/>
                </a:solidFill>
                <a:effectLst/>
                <a:uFillTx/>
                <a:latin typeface="Times New Roman"/>
              </a:rPr>
              <a:t>&lt;Fußzeile&gt;</a:t>
            </a:r>
          </a:p>
        </p:txBody>
      </p:sp>
      <p:sp>
        <p:nvSpPr>
          <p:cNvPr id="10" name="PlaceHolder 4"/>
          <p:cNvSpPr>
            <a:spLocks noGrp="1"/>
          </p:cNvSpPr>
          <p:nvPr>
            <p:ph type="sldNum" idx="5"/>
          </p:nvPr>
        </p:nvSpPr>
        <p:spPr>
          <a:xfrm>
            <a:off x="4843440" y="9181440"/>
            <a:ext cx="1542240" cy="526680"/>
          </a:xfrm>
          <a:prstGeom prst="rect">
            <a:avLst/>
          </a:prstGeom>
          <a:noFill/>
          <a:ln w="0">
            <a:noFill/>
          </a:ln>
        </p:spPr>
        <p:txBody>
          <a:bodyPr lIns="91440" tIns="45720" rIns="91440" bIns="45720" anchor="ctr">
            <a:noAutofit/>
          </a:bodyPr>
          <a:lstStyle>
            <a:lvl1pPr indent="0" algn="r" defTabSz="457200">
              <a:lnSpc>
                <a:spcPct val="100000"/>
              </a:lnSpc>
              <a:buNone/>
              <a:tabLst>
                <a:tab pos="0" algn="l"/>
              </a:tabLst>
              <a:defRPr lang="en-MK" sz="900" b="0" u="none" strike="noStrike">
                <a:solidFill>
                  <a:schemeClr val="dk1">
                    <a:tint val="75000"/>
                  </a:schemeClr>
                </a:solidFill>
                <a:effectLst/>
                <a:uFillTx/>
                <a:latin typeface="Calibri"/>
              </a:defRPr>
            </a:lvl1pPr>
          </a:lstStyle>
          <a:p>
            <a:pPr indent="0" algn="r" defTabSz="457200">
              <a:lnSpc>
                <a:spcPct val="100000"/>
              </a:lnSpc>
              <a:buNone/>
              <a:tabLst>
                <a:tab pos="0" algn="l"/>
              </a:tabLst>
            </a:pPr>
            <a:fld id="{FD097506-541B-4ED7-B59A-8C4C1BC394C2}" type="slidenum">
              <a:rPr lang="en-MK" sz="900" b="0" u="none" strike="noStrike">
                <a:solidFill>
                  <a:schemeClr val="dk1">
                    <a:tint val="75000"/>
                  </a:schemeClr>
                </a:solidFill>
                <a:effectLst/>
                <a:uFillTx/>
                <a:latin typeface="Calibri"/>
              </a:rPr>
              <a:t>‹Nr.›</a:t>
            </a:fld>
            <a:endParaRPr lang="de-DE" sz="900" b="0" u="none" strike="noStrike">
              <a:solidFill>
                <a:srgbClr val="000000"/>
              </a:solidFill>
              <a:effectLst/>
              <a:uFillTx/>
              <a:latin typeface="Times New Roman"/>
            </a:endParaRPr>
          </a:p>
        </p:txBody>
      </p:sp>
      <p:sp>
        <p:nvSpPr>
          <p:cNvPr id="11" name="PlaceHolder 5"/>
          <p:cNvSpPr>
            <a:spLocks noGrp="1"/>
          </p:cNvSpPr>
          <p:nvPr>
            <p:ph type="dt" idx="6"/>
          </p:nvPr>
        </p:nvSpPr>
        <p:spPr>
          <a:xfrm>
            <a:off x="471600" y="9181440"/>
            <a:ext cx="1542240" cy="526680"/>
          </a:xfrm>
          <a:prstGeom prst="rect">
            <a:avLst/>
          </a:prstGeom>
          <a:noFill/>
          <a:ln w="0">
            <a:noFill/>
          </a:ln>
        </p:spPr>
        <p:txBody>
          <a:bodyPr lIns="91440" tIns="45720" rIns="91440" bIns="45720" anchor="ctr">
            <a:noAutofit/>
          </a:bodyPr>
          <a:lstStyle>
            <a:lvl1pPr indent="0">
              <a:buNone/>
              <a:defRPr lang="de-DE" sz="1400" b="0" u="none" strike="noStrike">
                <a:solidFill>
                  <a:srgbClr val="000000"/>
                </a:solidFill>
                <a:effectLst/>
                <a:uFillTx/>
                <a:latin typeface="Times New Roman"/>
              </a:defRPr>
            </a:lvl1pPr>
          </a:lstStyle>
          <a:p>
            <a:pPr indent="0">
              <a:buNone/>
            </a:pPr>
            <a:r>
              <a:rPr lang="de-DE" sz="1400" b="0" u="none" strike="noStrike">
                <a:solidFill>
                  <a:srgbClr val="000000"/>
                </a:solidFill>
                <a:effectLst/>
                <a:uFillTx/>
                <a:latin typeface="Times New Roman"/>
              </a:rPr>
              <a:t>&lt;Datum/Uhrzeit&gt;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342720" y="394920"/>
            <a:ext cx="6171480" cy="1653480"/>
          </a:xfrm>
          <a:prstGeom prst="rect">
            <a:avLst/>
          </a:prstGeom>
          <a:noFill/>
          <a:ln w="0">
            <a:noFill/>
          </a:ln>
        </p:spPr>
        <p:txBody>
          <a:bodyPr vert="eaVert" lIns="0" tIns="0" rIns="0" bIns="0" anchor="ctr">
            <a:noAutofit/>
          </a:bodyPr>
          <a:lstStyle/>
          <a:p>
            <a:pPr indent="0">
              <a:buNone/>
            </a:pPr>
            <a:r>
              <a:rPr lang="de-DE" sz="1800" b="0" u="none" strike="noStrike">
                <a:solidFill>
                  <a:srgbClr val="000000"/>
                </a:solidFill>
                <a:effectLst/>
                <a:uFillTx/>
                <a:latin typeface="Arial"/>
              </a:rPr>
              <a:t>Format des Titeltextes durch Klicken bearbeiten</a:t>
            </a:r>
          </a:p>
        </p:txBody>
      </p:sp>
      <p:sp>
        <p:nvSpPr>
          <p:cNvPr id="15" name="PlaceHolder 2"/>
          <p:cNvSpPr>
            <a:spLocks noGrp="1"/>
          </p:cNvSpPr>
          <p:nvPr>
            <p:ph type="body"/>
          </p:nvPr>
        </p:nvSpPr>
        <p:spPr>
          <a:xfrm>
            <a:off x="342720" y="2317680"/>
            <a:ext cx="6171480" cy="5744520"/>
          </a:xfrm>
          <a:prstGeom prst="rect">
            <a:avLst/>
          </a:prstGeom>
          <a:noFill/>
          <a:ln w="0">
            <a:noFill/>
          </a:ln>
        </p:spPr>
        <p:txBody>
          <a:bodyPr vert="eaVert" lIns="0" tIns="0" rIns="0" bIns="0" anchor="t">
            <a:normAutofit/>
          </a:bodyPr>
          <a:lstStyle/>
          <a:p>
            <a:pPr marL="432000" indent="-324000">
              <a:spcBef>
                <a:spcPts val="1417"/>
              </a:spcBef>
              <a:buClr>
                <a:srgbClr val="000000"/>
              </a:buClr>
              <a:buSzPct val="45000"/>
              <a:buFont typeface="Wingdings" charset="2"/>
              <a:buChar char=""/>
            </a:pPr>
            <a:r>
              <a:rPr lang="de-DE" sz="1800" b="0" u="none" strike="noStrike">
                <a:solidFill>
                  <a:srgbClr val="000000"/>
                </a:solidFill>
                <a:effectLst/>
                <a:uFillTx/>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u="none" strike="noStrike">
                <a:solidFill>
                  <a:srgbClr val="000000"/>
                </a:solidFill>
                <a:effectLst/>
                <a:uFillTx/>
                <a:latin typeface="Arial"/>
              </a:rPr>
              <a:t>Zweite Gliederungsebene</a:t>
            </a:r>
          </a:p>
          <a:p>
            <a:pPr marL="1296000" lvl="2" indent="-288000">
              <a:spcBef>
                <a:spcPts val="850"/>
              </a:spcBef>
              <a:buClr>
                <a:srgbClr val="000000"/>
              </a:buClr>
              <a:buSzPct val="45000"/>
              <a:buFont typeface="Wingdings" charset="2"/>
              <a:buChar char=""/>
            </a:pPr>
            <a:r>
              <a:rPr lang="de-DE" sz="1800" b="0" u="none" strike="noStrike">
                <a:solidFill>
                  <a:srgbClr val="000000"/>
                </a:solidFill>
                <a:effectLst/>
                <a:uFillTx/>
                <a:latin typeface="Arial"/>
              </a:rPr>
              <a:t>Dritte Gliederungsebene</a:t>
            </a:r>
          </a:p>
          <a:p>
            <a:pPr marL="1728000" lvl="3" indent="-216000">
              <a:spcBef>
                <a:spcPts val="567"/>
              </a:spcBef>
              <a:buClr>
                <a:srgbClr val="000000"/>
              </a:buClr>
              <a:buSzPct val="75000"/>
              <a:buFont typeface="Symbol" charset="2"/>
              <a:buChar char=""/>
            </a:pPr>
            <a:r>
              <a:rPr lang="de-DE" sz="1800" b="0" u="none" strike="noStrike">
                <a:solidFill>
                  <a:srgbClr val="000000"/>
                </a:solidFill>
                <a:effectLst/>
                <a:uFillTx/>
                <a:latin typeface="Arial"/>
              </a:rPr>
              <a:t>Vierte Gliederungsebene</a:t>
            </a:r>
          </a:p>
          <a:p>
            <a:pPr marL="2160000" lvl="4"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Fünfte Gliederungsebene</a:t>
            </a:r>
          </a:p>
          <a:p>
            <a:pPr marL="2592000" lvl="5"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Sechste Gliederungsebene</a:t>
            </a:r>
          </a:p>
          <a:p>
            <a:pPr marL="3024000" lvl="6"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Siebte Gliederungsebene</a:t>
            </a:r>
          </a:p>
        </p:txBody>
      </p:sp>
      <p:sp>
        <p:nvSpPr>
          <p:cNvPr id="16" name="PlaceHolder 3"/>
          <p:cNvSpPr>
            <a:spLocks noGrp="1"/>
          </p:cNvSpPr>
          <p:nvPr>
            <p:ph type="ftr" idx="7"/>
          </p:nvPr>
        </p:nvSpPr>
        <p:spPr>
          <a:xfrm>
            <a:off x="2271600" y="9181440"/>
            <a:ext cx="2313720" cy="52668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de-DE" sz="1400" b="0" u="none" strike="noStrike">
                <a:solidFill>
                  <a:srgbClr val="000000"/>
                </a:solidFill>
                <a:effectLst/>
                <a:uFillTx/>
                <a:latin typeface="Times New Roman"/>
              </a:defRPr>
            </a:lvl1pPr>
          </a:lstStyle>
          <a:p>
            <a:pPr indent="0" algn="ctr">
              <a:lnSpc>
                <a:spcPct val="100000"/>
              </a:lnSpc>
              <a:buNone/>
              <a:tabLst>
                <a:tab pos="0" algn="l"/>
              </a:tabLst>
            </a:pPr>
            <a:r>
              <a:rPr lang="de-DE" sz="1400" b="0" u="none" strike="noStrike">
                <a:solidFill>
                  <a:srgbClr val="000000"/>
                </a:solidFill>
                <a:effectLst/>
                <a:uFillTx/>
                <a:latin typeface="Times New Roman"/>
              </a:rPr>
              <a:t>&lt;Fußzeile&gt;</a:t>
            </a:r>
          </a:p>
        </p:txBody>
      </p:sp>
      <p:sp>
        <p:nvSpPr>
          <p:cNvPr id="17" name="PlaceHolder 4"/>
          <p:cNvSpPr>
            <a:spLocks noGrp="1"/>
          </p:cNvSpPr>
          <p:nvPr>
            <p:ph type="sldNum" idx="8"/>
          </p:nvPr>
        </p:nvSpPr>
        <p:spPr>
          <a:xfrm>
            <a:off x="4843440" y="9181440"/>
            <a:ext cx="1542240" cy="526680"/>
          </a:xfrm>
          <a:prstGeom prst="rect">
            <a:avLst/>
          </a:prstGeom>
          <a:noFill/>
          <a:ln w="0">
            <a:noFill/>
          </a:ln>
        </p:spPr>
        <p:txBody>
          <a:bodyPr lIns="91440" tIns="45720" rIns="91440" bIns="45720" anchor="ctr">
            <a:noAutofit/>
          </a:bodyPr>
          <a:lstStyle>
            <a:lvl1pPr indent="0" algn="r" defTabSz="457200">
              <a:lnSpc>
                <a:spcPct val="100000"/>
              </a:lnSpc>
              <a:buNone/>
              <a:tabLst>
                <a:tab pos="0" algn="l"/>
              </a:tabLst>
              <a:defRPr lang="en-MK" sz="900" b="0" u="none" strike="noStrike">
                <a:solidFill>
                  <a:schemeClr val="dk1">
                    <a:tint val="75000"/>
                  </a:schemeClr>
                </a:solidFill>
                <a:effectLst/>
                <a:uFillTx/>
                <a:latin typeface="Calibri"/>
              </a:defRPr>
            </a:lvl1pPr>
          </a:lstStyle>
          <a:p>
            <a:pPr indent="0" algn="r" defTabSz="457200">
              <a:lnSpc>
                <a:spcPct val="100000"/>
              </a:lnSpc>
              <a:buNone/>
              <a:tabLst>
                <a:tab pos="0" algn="l"/>
              </a:tabLst>
            </a:pPr>
            <a:fld id="{C384473F-ACE6-4182-92D0-C482619BDF4B}" type="slidenum">
              <a:rPr lang="en-MK" sz="900" b="0" u="none" strike="noStrike">
                <a:solidFill>
                  <a:schemeClr val="dk1">
                    <a:tint val="75000"/>
                  </a:schemeClr>
                </a:solidFill>
                <a:effectLst/>
                <a:uFillTx/>
                <a:latin typeface="Calibri"/>
              </a:rPr>
              <a:t>‹Nr.›</a:t>
            </a:fld>
            <a:endParaRPr lang="de-DE" sz="900" b="0" u="none" strike="noStrike">
              <a:solidFill>
                <a:srgbClr val="000000"/>
              </a:solidFill>
              <a:effectLst/>
              <a:uFillTx/>
              <a:latin typeface="Times New Roman"/>
            </a:endParaRPr>
          </a:p>
        </p:txBody>
      </p:sp>
      <p:sp>
        <p:nvSpPr>
          <p:cNvPr id="18" name="PlaceHolder 5"/>
          <p:cNvSpPr>
            <a:spLocks noGrp="1"/>
          </p:cNvSpPr>
          <p:nvPr>
            <p:ph type="dt" idx="9"/>
          </p:nvPr>
        </p:nvSpPr>
        <p:spPr>
          <a:xfrm>
            <a:off x="471600" y="9181440"/>
            <a:ext cx="1542240" cy="526680"/>
          </a:xfrm>
          <a:prstGeom prst="rect">
            <a:avLst/>
          </a:prstGeom>
          <a:noFill/>
          <a:ln w="0">
            <a:noFill/>
          </a:ln>
        </p:spPr>
        <p:txBody>
          <a:bodyPr lIns="91440" tIns="45720" rIns="91440" bIns="45720" anchor="ctr">
            <a:noAutofit/>
          </a:bodyPr>
          <a:lstStyle>
            <a:lvl1pPr indent="0">
              <a:buNone/>
              <a:defRPr lang="de-DE" sz="1400" b="0" u="none" strike="noStrike">
                <a:solidFill>
                  <a:srgbClr val="000000"/>
                </a:solidFill>
                <a:effectLst/>
                <a:uFillTx/>
                <a:latin typeface="Times New Roman"/>
              </a:defRPr>
            </a:lvl1pPr>
          </a:lstStyle>
          <a:p>
            <a:pPr indent="0">
              <a:buNone/>
            </a:pPr>
            <a:r>
              <a:rPr lang="de-DE" sz="1400" b="0" u="none" strike="noStrike">
                <a:solidFill>
                  <a:srgbClr val="000000"/>
                </a:solidFill>
                <a:effectLst/>
                <a:uFillTx/>
                <a:latin typeface="Times New Roman"/>
              </a:rPr>
              <a:t>&lt;Datum/Uhrzeit&gt;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 name="PlaceHolder 1"/>
          <p:cNvSpPr>
            <a:spLocks noGrp="1"/>
          </p:cNvSpPr>
          <p:nvPr>
            <p:ph type="title"/>
          </p:nvPr>
        </p:nvSpPr>
        <p:spPr>
          <a:xfrm>
            <a:off x="342720" y="1084320"/>
            <a:ext cx="6171480" cy="274680"/>
          </a:xfrm>
          <a:prstGeom prst="rect">
            <a:avLst/>
          </a:prstGeom>
          <a:noFill/>
          <a:ln w="0">
            <a:noFill/>
          </a:ln>
        </p:spPr>
        <p:txBody>
          <a:bodyPr lIns="0" tIns="0" rIns="0" bIns="0" anchor="ctr">
            <a:spAutoFit/>
          </a:bodyPr>
          <a:lstStyle/>
          <a:p>
            <a:pPr indent="0">
              <a:buNone/>
            </a:pPr>
            <a:r>
              <a:rPr lang="de-DE" sz="1800" b="0" u="none" strike="noStrike">
                <a:solidFill>
                  <a:srgbClr val="000000"/>
                </a:solidFill>
                <a:effectLst/>
                <a:uFillTx/>
                <a:latin typeface="Arial"/>
              </a:rPr>
              <a:t>Format des Titeltextes durch Klicken bearbeiten</a:t>
            </a:r>
          </a:p>
        </p:txBody>
      </p:sp>
      <p:sp>
        <p:nvSpPr>
          <p:cNvPr id="22" name="PlaceHolder 2"/>
          <p:cNvSpPr>
            <a:spLocks noGrp="1"/>
          </p:cNvSpPr>
          <p:nvPr>
            <p:ph type="body"/>
          </p:nvPr>
        </p:nvSpPr>
        <p:spPr>
          <a:xfrm>
            <a:off x="342720" y="2317680"/>
            <a:ext cx="6171480" cy="57445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1800" b="0" u="none" strike="noStrike">
                <a:solidFill>
                  <a:srgbClr val="000000"/>
                </a:solidFill>
                <a:effectLst/>
                <a:uFillTx/>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u="none" strike="noStrike">
                <a:solidFill>
                  <a:srgbClr val="000000"/>
                </a:solidFill>
                <a:effectLst/>
                <a:uFillTx/>
                <a:latin typeface="Arial"/>
              </a:rPr>
              <a:t>Zweite Gliederungsebene</a:t>
            </a:r>
          </a:p>
          <a:p>
            <a:pPr marL="1296000" lvl="2" indent="-288000">
              <a:spcBef>
                <a:spcPts val="850"/>
              </a:spcBef>
              <a:buClr>
                <a:srgbClr val="000000"/>
              </a:buClr>
              <a:buSzPct val="45000"/>
              <a:buFont typeface="Wingdings" charset="2"/>
              <a:buChar char=""/>
            </a:pPr>
            <a:r>
              <a:rPr lang="de-DE" sz="1800" b="0" u="none" strike="noStrike">
                <a:solidFill>
                  <a:srgbClr val="000000"/>
                </a:solidFill>
                <a:effectLst/>
                <a:uFillTx/>
                <a:latin typeface="Arial"/>
              </a:rPr>
              <a:t>Dritte Gliederungsebene</a:t>
            </a:r>
          </a:p>
          <a:p>
            <a:pPr marL="1728000" lvl="3" indent="-216000">
              <a:spcBef>
                <a:spcPts val="567"/>
              </a:spcBef>
              <a:buClr>
                <a:srgbClr val="000000"/>
              </a:buClr>
              <a:buSzPct val="75000"/>
              <a:buFont typeface="Symbol" charset="2"/>
              <a:buChar char=""/>
            </a:pPr>
            <a:r>
              <a:rPr lang="de-DE" sz="1800" b="0" u="none" strike="noStrike">
                <a:solidFill>
                  <a:srgbClr val="000000"/>
                </a:solidFill>
                <a:effectLst/>
                <a:uFillTx/>
                <a:latin typeface="Arial"/>
              </a:rPr>
              <a:t>Vierte Gliederungsebene</a:t>
            </a:r>
          </a:p>
          <a:p>
            <a:pPr marL="2160000" lvl="4"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Fünfte Gliederungsebene</a:t>
            </a:r>
          </a:p>
          <a:p>
            <a:pPr marL="2592000" lvl="5"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Sechste Gliederungsebene</a:t>
            </a:r>
          </a:p>
          <a:p>
            <a:pPr marL="3024000" lvl="6" indent="-216000">
              <a:spcBef>
                <a:spcPts val="283"/>
              </a:spcBef>
              <a:buClr>
                <a:srgbClr val="000000"/>
              </a:buClr>
              <a:buSzPct val="45000"/>
              <a:buFont typeface="Wingdings" charset="2"/>
              <a:buChar char=""/>
            </a:pPr>
            <a:r>
              <a:rPr lang="de-DE" sz="1800" b="0" u="none" strike="noStrike">
                <a:solidFill>
                  <a:srgbClr val="000000"/>
                </a:solidFill>
                <a:effectLst/>
                <a:uFillTx/>
                <a:latin typeface="Arial"/>
              </a:rPr>
              <a:t>Siebte Gliederungsebene</a:t>
            </a:r>
          </a:p>
        </p:txBody>
      </p:sp>
      <p:sp>
        <p:nvSpPr>
          <p:cNvPr id="23" name="PlaceHolder 3"/>
          <p:cNvSpPr>
            <a:spLocks noGrp="1"/>
          </p:cNvSpPr>
          <p:nvPr>
            <p:ph type="ftr" idx="10"/>
          </p:nvPr>
        </p:nvSpPr>
        <p:spPr>
          <a:xfrm>
            <a:off x="2271600" y="9181440"/>
            <a:ext cx="2313720" cy="52668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de-DE" sz="1400" b="0" u="none" strike="noStrike">
                <a:solidFill>
                  <a:srgbClr val="000000"/>
                </a:solidFill>
                <a:effectLst/>
                <a:uFillTx/>
                <a:latin typeface="Times New Roman"/>
              </a:defRPr>
            </a:lvl1pPr>
          </a:lstStyle>
          <a:p>
            <a:pPr indent="0" algn="ctr">
              <a:lnSpc>
                <a:spcPct val="100000"/>
              </a:lnSpc>
              <a:buNone/>
              <a:tabLst>
                <a:tab pos="0" algn="l"/>
              </a:tabLst>
            </a:pPr>
            <a:r>
              <a:rPr lang="de-DE" sz="1400" b="0" u="none" strike="noStrike">
                <a:solidFill>
                  <a:srgbClr val="000000"/>
                </a:solidFill>
                <a:effectLst/>
                <a:uFillTx/>
                <a:latin typeface="Times New Roman"/>
              </a:rPr>
              <a:t>&lt;Fußzeile&gt;</a:t>
            </a:r>
          </a:p>
        </p:txBody>
      </p:sp>
      <p:sp>
        <p:nvSpPr>
          <p:cNvPr id="24" name="PlaceHolder 4"/>
          <p:cNvSpPr>
            <a:spLocks noGrp="1"/>
          </p:cNvSpPr>
          <p:nvPr>
            <p:ph type="sldNum" idx="11"/>
          </p:nvPr>
        </p:nvSpPr>
        <p:spPr>
          <a:xfrm>
            <a:off x="4843440" y="9181440"/>
            <a:ext cx="1542240" cy="526680"/>
          </a:xfrm>
          <a:prstGeom prst="rect">
            <a:avLst/>
          </a:prstGeom>
          <a:noFill/>
          <a:ln w="0">
            <a:noFill/>
          </a:ln>
        </p:spPr>
        <p:txBody>
          <a:bodyPr lIns="91440" tIns="45720" rIns="91440" bIns="45720" anchor="ctr">
            <a:noAutofit/>
          </a:bodyPr>
          <a:lstStyle>
            <a:lvl1pPr indent="0" algn="r" defTabSz="457200">
              <a:lnSpc>
                <a:spcPct val="100000"/>
              </a:lnSpc>
              <a:buNone/>
              <a:tabLst>
                <a:tab pos="0" algn="l"/>
              </a:tabLst>
              <a:defRPr lang="en-MK" sz="900" b="0" u="none" strike="noStrike">
                <a:solidFill>
                  <a:schemeClr val="dk1">
                    <a:tint val="75000"/>
                  </a:schemeClr>
                </a:solidFill>
                <a:effectLst/>
                <a:uFillTx/>
                <a:latin typeface="Calibri"/>
              </a:defRPr>
            </a:lvl1pPr>
          </a:lstStyle>
          <a:p>
            <a:pPr indent="0" algn="r" defTabSz="457200">
              <a:lnSpc>
                <a:spcPct val="100000"/>
              </a:lnSpc>
              <a:buNone/>
              <a:tabLst>
                <a:tab pos="0" algn="l"/>
              </a:tabLst>
            </a:pPr>
            <a:fld id="{177A3A2A-0A45-4BD5-AD1B-E0545EE07612}" type="slidenum">
              <a:rPr lang="en-MK" sz="900" b="0" u="none" strike="noStrike">
                <a:solidFill>
                  <a:schemeClr val="dk1">
                    <a:tint val="75000"/>
                  </a:schemeClr>
                </a:solidFill>
                <a:effectLst/>
                <a:uFillTx/>
                <a:latin typeface="Calibri"/>
              </a:rPr>
              <a:t>‹Nr.›</a:t>
            </a:fld>
            <a:endParaRPr lang="de-DE" sz="900" b="0" u="none" strike="noStrike">
              <a:solidFill>
                <a:srgbClr val="000000"/>
              </a:solidFill>
              <a:effectLst/>
              <a:uFillTx/>
              <a:latin typeface="Times New Roman"/>
            </a:endParaRPr>
          </a:p>
        </p:txBody>
      </p:sp>
      <p:sp>
        <p:nvSpPr>
          <p:cNvPr id="25" name="PlaceHolder 5"/>
          <p:cNvSpPr>
            <a:spLocks noGrp="1"/>
          </p:cNvSpPr>
          <p:nvPr>
            <p:ph type="dt" idx="12"/>
          </p:nvPr>
        </p:nvSpPr>
        <p:spPr>
          <a:xfrm>
            <a:off x="471600" y="9181440"/>
            <a:ext cx="1542240" cy="526680"/>
          </a:xfrm>
          <a:prstGeom prst="rect">
            <a:avLst/>
          </a:prstGeom>
          <a:noFill/>
          <a:ln w="0">
            <a:noFill/>
          </a:ln>
        </p:spPr>
        <p:txBody>
          <a:bodyPr lIns="91440" tIns="45720" rIns="91440" bIns="45720" anchor="ctr">
            <a:noAutofit/>
          </a:bodyPr>
          <a:lstStyle>
            <a:lvl1pPr indent="0">
              <a:buNone/>
              <a:defRPr lang="de-DE" sz="1400" b="0" u="none" strike="noStrike">
                <a:solidFill>
                  <a:srgbClr val="000000"/>
                </a:solidFill>
                <a:effectLst/>
                <a:uFillTx/>
                <a:latin typeface="Times New Roman"/>
              </a:defRPr>
            </a:lvl1pPr>
          </a:lstStyle>
          <a:p>
            <a:pPr indent="0">
              <a:buNone/>
            </a:pPr>
            <a:r>
              <a:rPr lang="de-DE" sz="1400" b="0" u="none" strike="noStrike">
                <a:solidFill>
                  <a:srgbClr val="000000"/>
                </a:solidFill>
                <a:effectLst/>
                <a:uFillTx/>
                <a:latin typeface="Times New Roman"/>
              </a:rPr>
              <a:t>&lt;Datum/Uhrzeit&gt;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 name="PlaceHolder 1"/>
          <p:cNvSpPr>
            <a:spLocks noGrp="1"/>
          </p:cNvSpPr>
          <p:nvPr>
            <p:ph type="ftr" idx="13"/>
          </p:nvPr>
        </p:nvSpPr>
        <p:spPr>
          <a:xfrm>
            <a:off x="2271600" y="9181440"/>
            <a:ext cx="2313720" cy="52668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de-DE" sz="1400" b="0" u="none" strike="noStrike">
                <a:solidFill>
                  <a:srgbClr val="000000"/>
                </a:solidFill>
                <a:effectLst/>
                <a:uFillTx/>
                <a:latin typeface="Times New Roman"/>
              </a:defRPr>
            </a:lvl1pPr>
          </a:lstStyle>
          <a:p>
            <a:pPr indent="0" algn="ctr">
              <a:lnSpc>
                <a:spcPct val="100000"/>
              </a:lnSpc>
              <a:buNone/>
              <a:tabLst>
                <a:tab pos="0" algn="l"/>
              </a:tabLst>
            </a:pPr>
            <a:r>
              <a:rPr lang="de-DE" sz="1400" b="0" u="none" strike="noStrike">
                <a:solidFill>
                  <a:srgbClr val="000000"/>
                </a:solidFill>
                <a:effectLst/>
                <a:uFillTx/>
                <a:latin typeface="Times New Roman"/>
              </a:rPr>
              <a:t> </a:t>
            </a:r>
          </a:p>
        </p:txBody>
      </p:sp>
      <p:sp>
        <p:nvSpPr>
          <p:cNvPr id="29" name="PlaceHolder 2"/>
          <p:cNvSpPr>
            <a:spLocks noGrp="1"/>
          </p:cNvSpPr>
          <p:nvPr>
            <p:ph type="sldNum" idx="14"/>
          </p:nvPr>
        </p:nvSpPr>
        <p:spPr>
          <a:xfrm>
            <a:off x="4843440" y="9181440"/>
            <a:ext cx="1542240" cy="526680"/>
          </a:xfrm>
          <a:prstGeom prst="rect">
            <a:avLst/>
          </a:prstGeom>
          <a:noFill/>
          <a:ln w="0">
            <a:noFill/>
          </a:ln>
        </p:spPr>
        <p:txBody>
          <a:bodyPr lIns="91440" tIns="45720" rIns="91440" bIns="45720" anchor="ctr">
            <a:noAutofit/>
          </a:bodyPr>
          <a:lstStyle>
            <a:lvl1pPr indent="0" algn="r" defTabSz="457200">
              <a:lnSpc>
                <a:spcPct val="100000"/>
              </a:lnSpc>
              <a:buNone/>
              <a:tabLst>
                <a:tab pos="0" algn="l"/>
              </a:tabLst>
              <a:defRPr lang="en-MK" sz="900" b="0" u="none" strike="noStrike">
                <a:solidFill>
                  <a:schemeClr val="dk1">
                    <a:tint val="75000"/>
                  </a:schemeClr>
                </a:solidFill>
                <a:effectLst/>
                <a:uFillTx/>
                <a:latin typeface="Calibri"/>
              </a:defRPr>
            </a:lvl1pPr>
          </a:lstStyle>
          <a:p>
            <a:pPr indent="0" algn="r" defTabSz="457200">
              <a:lnSpc>
                <a:spcPct val="100000"/>
              </a:lnSpc>
              <a:buNone/>
              <a:tabLst>
                <a:tab pos="0" algn="l"/>
              </a:tabLst>
            </a:pPr>
            <a:fld id="{08C3C3CD-EDAA-4A3D-BC38-E91A988A8263}" type="slidenum">
              <a:rPr lang="en-MK" sz="900" b="0" u="none" strike="noStrike">
                <a:solidFill>
                  <a:schemeClr val="dk1">
                    <a:tint val="75000"/>
                  </a:schemeClr>
                </a:solidFill>
                <a:effectLst/>
                <a:uFillTx/>
                <a:latin typeface="Calibri"/>
              </a:rPr>
              <a:t>‹Nr.›</a:t>
            </a:fld>
            <a:endParaRPr lang="de-DE" sz="900" b="0" u="none" strike="noStrike">
              <a:solidFill>
                <a:srgbClr val="000000"/>
              </a:solidFill>
              <a:effectLst/>
              <a:uFillTx/>
              <a:latin typeface="Times New Roman"/>
            </a:endParaRPr>
          </a:p>
        </p:txBody>
      </p:sp>
      <p:sp>
        <p:nvSpPr>
          <p:cNvPr id="30" name="PlaceHolder 3"/>
          <p:cNvSpPr>
            <a:spLocks noGrp="1"/>
          </p:cNvSpPr>
          <p:nvPr>
            <p:ph type="dt" idx="15"/>
          </p:nvPr>
        </p:nvSpPr>
        <p:spPr>
          <a:xfrm>
            <a:off x="471600" y="9181440"/>
            <a:ext cx="1542240" cy="526680"/>
          </a:xfrm>
          <a:prstGeom prst="rect">
            <a:avLst/>
          </a:prstGeom>
          <a:noFill/>
          <a:ln w="0">
            <a:noFill/>
          </a:ln>
        </p:spPr>
        <p:txBody>
          <a:bodyPr lIns="91440" tIns="45720" rIns="91440" bIns="45720" anchor="ctr">
            <a:noAutofit/>
          </a:bodyPr>
          <a:lstStyle>
            <a:lvl1pPr indent="0">
              <a:buNone/>
              <a:defRPr lang="de-DE" sz="1400" b="0" u="none" strike="noStrike">
                <a:solidFill>
                  <a:srgbClr val="000000"/>
                </a:solidFill>
                <a:effectLst/>
                <a:uFillTx/>
                <a:latin typeface="Times New Roman"/>
              </a:defRPr>
            </a:lvl1pPr>
          </a:lstStyle>
          <a:p>
            <a:pPr indent="0">
              <a:buNone/>
            </a:pPr>
            <a:r>
              <a:rPr lang="de-DE" sz="1400" b="0" u="none" strike="noStrike">
                <a:solidFill>
                  <a:srgbClr val="000000"/>
                </a:solidFill>
                <a:effectLst/>
                <a:uFillTx/>
                <a:latin typeface="Times New Roman"/>
              </a:rPr>
              <a:t> </a:t>
            </a:r>
          </a:p>
        </p:txBody>
      </p:sp>
      <p:sp>
        <p:nvSpPr>
          <p:cNvPr id="31" name="PlaceHolder 4"/>
          <p:cNvSpPr>
            <a:spLocks noGrp="1"/>
          </p:cNvSpPr>
          <p:nvPr>
            <p:ph type="title"/>
          </p:nvPr>
        </p:nvSpPr>
        <p:spPr>
          <a:xfrm>
            <a:off x="342720" y="394920"/>
            <a:ext cx="6171840" cy="1653840"/>
          </a:xfrm>
          <a:prstGeom prst="rect">
            <a:avLst/>
          </a:prstGeom>
          <a:noFill/>
          <a:ln w="0">
            <a:noFill/>
          </a:ln>
        </p:spPr>
        <p:txBody>
          <a:bodyPr lIns="0" tIns="0" rIns="0" bIns="0" anchor="ctr">
            <a:noAutofit/>
          </a:bodyPr>
          <a:lstStyle/>
          <a:p>
            <a:pPr indent="0" algn="ctr">
              <a:buNone/>
            </a:pPr>
            <a:r>
              <a:rPr lang="de-DE" sz="4400" b="0" u="none" strike="noStrike">
                <a:solidFill>
                  <a:srgbClr val="000000"/>
                </a:solidFill>
                <a:effectLst/>
                <a:uFillTx/>
                <a:latin typeface="Arial"/>
              </a:rPr>
              <a:t>Format des Titeltextes durch Klicken bearbeiten</a:t>
            </a:r>
          </a:p>
        </p:txBody>
      </p:sp>
      <p:sp>
        <p:nvSpPr>
          <p:cNvPr id="32" name="PlaceHolder 5"/>
          <p:cNvSpPr>
            <a:spLocks noGrp="1"/>
          </p:cNvSpPr>
          <p:nvPr>
            <p:ph type="body"/>
          </p:nvPr>
        </p:nvSpPr>
        <p:spPr>
          <a:xfrm>
            <a:off x="342720" y="2317680"/>
            <a:ext cx="6171840" cy="57448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3200" b="0" u="none" strike="noStrike">
                <a:solidFill>
                  <a:srgbClr val="000000"/>
                </a:solidFill>
                <a:effectLst/>
                <a:uFillTx/>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u="none" strike="noStrike">
                <a:solidFill>
                  <a:srgbClr val="000000"/>
                </a:solidFill>
                <a:effectLst/>
                <a:uFillTx/>
                <a:latin typeface="Arial"/>
              </a:rPr>
              <a:t>Zweite Gliederungsebene</a:t>
            </a:r>
          </a:p>
          <a:p>
            <a:pPr marL="1296000" lvl="2" indent="-288000">
              <a:spcBef>
                <a:spcPts val="850"/>
              </a:spcBef>
              <a:buClr>
                <a:srgbClr val="000000"/>
              </a:buClr>
              <a:buSzPct val="45000"/>
              <a:buFont typeface="Wingdings" charset="2"/>
              <a:buChar char=""/>
            </a:pPr>
            <a:r>
              <a:rPr lang="de-DE" sz="2400" b="0" u="none" strike="noStrike">
                <a:solidFill>
                  <a:srgbClr val="000000"/>
                </a:solidFill>
                <a:effectLst/>
                <a:uFillTx/>
                <a:latin typeface="Arial"/>
              </a:rPr>
              <a:t>Dritte Gliederungsebene</a:t>
            </a:r>
          </a:p>
          <a:p>
            <a:pPr marL="1728000" lvl="3" indent="-216000">
              <a:spcBef>
                <a:spcPts val="567"/>
              </a:spcBef>
              <a:buClr>
                <a:srgbClr val="000000"/>
              </a:buClr>
              <a:buSzPct val="75000"/>
              <a:buFont typeface="Symbol" charset="2"/>
              <a:buChar char=""/>
            </a:pPr>
            <a:r>
              <a:rPr lang="de-DE" sz="2000" b="0" u="none" strike="noStrike">
                <a:solidFill>
                  <a:srgbClr val="000000"/>
                </a:solidFill>
                <a:effectLst/>
                <a:uFillTx/>
                <a:latin typeface="Arial"/>
              </a:rPr>
              <a:t>Vierte Gliederungsebene</a:t>
            </a:r>
          </a:p>
          <a:p>
            <a:pPr marL="2160000" lvl="4" indent="-216000">
              <a:spcBef>
                <a:spcPts val="283"/>
              </a:spcBef>
              <a:buClr>
                <a:srgbClr val="000000"/>
              </a:buClr>
              <a:buSzPct val="45000"/>
              <a:buFont typeface="Wingdings" charset="2"/>
              <a:buChar char=""/>
            </a:pPr>
            <a:r>
              <a:rPr lang="de-DE" sz="2000" b="0" u="none" strike="noStrike">
                <a:solidFill>
                  <a:srgbClr val="000000"/>
                </a:solidFill>
                <a:effectLst/>
                <a:uFillTx/>
                <a:latin typeface="Arial"/>
              </a:rPr>
              <a:t>Fünfte Gliederungsebene</a:t>
            </a:r>
          </a:p>
          <a:p>
            <a:pPr marL="2592000" lvl="5" indent="-216000">
              <a:spcBef>
                <a:spcPts val="283"/>
              </a:spcBef>
              <a:buClr>
                <a:srgbClr val="000000"/>
              </a:buClr>
              <a:buSzPct val="45000"/>
              <a:buFont typeface="Wingdings" charset="2"/>
              <a:buChar char=""/>
            </a:pPr>
            <a:r>
              <a:rPr lang="de-DE" sz="2000" b="0" u="none" strike="noStrike">
                <a:solidFill>
                  <a:srgbClr val="000000"/>
                </a:solidFill>
                <a:effectLst/>
                <a:uFillTx/>
                <a:latin typeface="Arial"/>
              </a:rPr>
              <a:t>Sechste Gliederungsebene</a:t>
            </a:r>
          </a:p>
          <a:p>
            <a:pPr marL="3024000" lvl="6" indent="-216000">
              <a:spcBef>
                <a:spcPts val="283"/>
              </a:spcBef>
              <a:buClr>
                <a:srgbClr val="000000"/>
              </a:buClr>
              <a:buSzPct val="45000"/>
              <a:buFont typeface="Wingdings" charset="2"/>
              <a:buChar char=""/>
            </a:pPr>
            <a:r>
              <a:rPr lang="de-DE" sz="2000" b="0" u="none" strike="noStrike">
                <a:solidFill>
                  <a:srgbClr val="000000"/>
                </a:solidFill>
                <a:effectLst/>
                <a:uFillTx/>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laceHolder 1"/>
          <p:cNvSpPr>
            <a:spLocks noGrp="1"/>
          </p:cNvSpPr>
          <p:nvPr>
            <p:ph type="title"/>
          </p:nvPr>
        </p:nvSpPr>
        <p:spPr>
          <a:xfrm>
            <a:off x="471600" y="1043280"/>
            <a:ext cx="5914440" cy="936360"/>
          </a:xfrm>
          <a:prstGeom prst="rect">
            <a:avLst/>
          </a:prstGeom>
          <a:noFill/>
          <a:ln w="0">
            <a:noFill/>
          </a:ln>
        </p:spPr>
        <p:txBody>
          <a:bodyPr lIns="91440" tIns="45720" rIns="91440" bIns="45720" anchor="ctr">
            <a:noAutofit/>
          </a:bodyPr>
          <a:lstStyle/>
          <a:p>
            <a:pPr indent="0" defTabSz="685800">
              <a:lnSpc>
                <a:spcPct val="90000"/>
              </a:lnSpc>
              <a:buNone/>
              <a:tabLst>
                <a:tab pos="0" algn="l"/>
              </a:tabLst>
            </a:pPr>
            <a:r>
              <a:rPr lang="de-DE" sz="2200" b="0" u="none" strike="noStrike">
                <a:solidFill>
                  <a:schemeClr val="dk1"/>
                </a:solidFill>
                <a:effectLst/>
                <a:uFillTx/>
                <a:latin typeface="TT Fors Bold"/>
              </a:rPr>
              <a:t>Printing instructions</a:t>
            </a:r>
            <a:endParaRPr lang="de-DE" sz="2200" b="0" u="none" strike="noStrike">
              <a:solidFill>
                <a:srgbClr val="000000"/>
              </a:solidFill>
              <a:effectLst/>
              <a:uFillTx/>
              <a:latin typeface="Arial"/>
            </a:endParaRPr>
          </a:p>
        </p:txBody>
      </p:sp>
      <p:sp>
        <p:nvSpPr>
          <p:cNvPr id="36" name="PlaceHolder 2"/>
          <p:cNvSpPr>
            <a:spLocks noGrp="1"/>
          </p:cNvSpPr>
          <p:nvPr>
            <p:ph/>
          </p:nvPr>
        </p:nvSpPr>
        <p:spPr>
          <a:xfrm>
            <a:off x="471600" y="1956240"/>
            <a:ext cx="5648040" cy="5243400"/>
          </a:xfrm>
          <a:prstGeom prst="rect">
            <a:avLst/>
          </a:prstGeom>
          <a:noFill/>
          <a:ln w="0">
            <a:noFill/>
          </a:ln>
        </p:spPr>
        <p:txBody>
          <a:bodyPr lIns="91440" tIns="45720" rIns="91440" bIns="45720" anchor="t">
            <a:normAutofit/>
          </a:bodyPr>
          <a:lstStyle/>
          <a:p>
            <a:pPr marL="171360" indent="-171360" defTabSz="685800">
              <a:lnSpc>
                <a:spcPct val="90000"/>
              </a:lnSpc>
              <a:spcBef>
                <a:spcPts val="751"/>
              </a:spcBef>
              <a:buClr>
                <a:srgbClr val="000000"/>
              </a:buClr>
              <a:buFont typeface="Arial"/>
              <a:buChar char="•"/>
            </a:pPr>
            <a:r>
              <a:rPr lang="de-DE" sz="1540" b="0" u="none" strike="noStrike" dirty="0">
                <a:solidFill>
                  <a:schemeClr val="dk1"/>
                </a:solidFill>
                <a:effectLst/>
                <a:uFillTx/>
                <a:latin typeface="TT Fors"/>
              </a:rPr>
              <a:t>Print on DIN A4</a:t>
            </a:r>
            <a:endParaRPr lang="de-DE" sz="1540" b="0" u="none" strike="noStrike" dirty="0">
              <a:solidFill>
                <a:srgbClr val="000000"/>
              </a:solidFill>
              <a:effectLst/>
              <a:uFillTx/>
              <a:latin typeface="Arial"/>
            </a:endParaRPr>
          </a:p>
          <a:p>
            <a:pPr marL="171360" indent="-171360" defTabSz="685800">
              <a:lnSpc>
                <a:spcPct val="90000"/>
              </a:lnSpc>
              <a:spcBef>
                <a:spcPts val="751"/>
              </a:spcBef>
              <a:buClr>
                <a:srgbClr val="000000"/>
              </a:buClr>
              <a:buFont typeface="Arial"/>
              <a:buChar char="•"/>
            </a:pPr>
            <a:r>
              <a:rPr lang="de-DE" sz="1540" b="0" u="none" strike="noStrike" dirty="0">
                <a:solidFill>
                  <a:schemeClr val="dk1"/>
                </a:solidFill>
                <a:effectLst/>
                <a:uFillTx/>
                <a:latin typeface="TT Fors"/>
              </a:rPr>
              <a:t>Page 2: </a:t>
            </a:r>
            <a:endParaRPr lang="de-DE" sz="1540" b="0" u="none" strike="noStrike" dirty="0">
              <a:solidFill>
                <a:srgbClr val="000000"/>
              </a:solidFill>
              <a:effectLst/>
              <a:uFillTx/>
              <a:latin typeface="Arial"/>
            </a:endParaRPr>
          </a:p>
          <a:p>
            <a:pPr marL="825750" lvl="1" indent="-285750" defTabSz="685800">
              <a:lnSpc>
                <a:spcPct val="90000"/>
              </a:lnSpc>
              <a:spcBef>
                <a:spcPts val="1134"/>
              </a:spcBef>
              <a:buClr>
                <a:srgbClr val="000000"/>
              </a:buClr>
              <a:buSzPct val="75000"/>
              <a:buFont typeface="Arial" panose="020B0604020202020204" pitchFamily="34" charset="0"/>
              <a:buChar char="•"/>
            </a:pPr>
            <a:r>
              <a:rPr lang="de-DE" sz="1540" b="0" u="none" strike="noStrike" dirty="0">
                <a:solidFill>
                  <a:schemeClr val="dk1"/>
                </a:solidFill>
                <a:effectLst/>
                <a:uFillTx/>
                <a:latin typeface="TT Fors"/>
              </a:rPr>
              <a:t>4 </a:t>
            </a:r>
            <a:r>
              <a:rPr lang="de-DE" sz="1540" b="0" u="none" strike="noStrike" dirty="0" err="1">
                <a:solidFill>
                  <a:schemeClr val="dk1"/>
                </a:solidFill>
                <a:effectLst/>
                <a:uFillTx/>
                <a:latin typeface="TT Fors"/>
              </a:rPr>
              <a:t>pages</a:t>
            </a:r>
            <a:r>
              <a:rPr lang="de-DE" sz="1540" b="0" u="none" strike="noStrike" dirty="0">
                <a:solidFill>
                  <a:schemeClr val="dk1"/>
                </a:solidFill>
                <a:effectLst/>
                <a:uFillTx/>
                <a:latin typeface="TT Fors"/>
              </a:rPr>
              <a:t> per </a:t>
            </a:r>
            <a:r>
              <a:rPr lang="de-DE" sz="1540" b="0" u="none" strike="noStrike" dirty="0" err="1">
                <a:solidFill>
                  <a:schemeClr val="dk1"/>
                </a:solidFill>
                <a:effectLst/>
                <a:uFillTx/>
                <a:latin typeface="TT Fors"/>
              </a:rPr>
              <a:t>sheet</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one</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sided</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print</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adhesive</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paper</a:t>
            </a:r>
            <a:endParaRPr lang="de-DE" sz="1540" b="0" u="none" strike="noStrike" dirty="0">
              <a:solidFill>
                <a:srgbClr val="000000"/>
              </a:solidFill>
              <a:effectLst/>
              <a:uFillTx/>
              <a:latin typeface="Arial"/>
            </a:endParaRPr>
          </a:p>
          <a:p>
            <a:pPr marL="171360" indent="-171360" defTabSz="685800">
              <a:lnSpc>
                <a:spcPct val="90000"/>
              </a:lnSpc>
              <a:spcBef>
                <a:spcPts val="1417"/>
              </a:spcBef>
              <a:buClr>
                <a:srgbClr val="000000"/>
              </a:buClr>
              <a:buFont typeface="Arial"/>
              <a:buChar char="•"/>
            </a:pPr>
            <a:r>
              <a:rPr lang="de-DE" sz="1540" b="0" u="none" strike="noStrike" dirty="0">
                <a:solidFill>
                  <a:schemeClr val="dk1"/>
                </a:solidFill>
                <a:effectLst/>
                <a:uFillTx/>
                <a:latin typeface="TT Fors"/>
              </a:rPr>
              <a:t>Page 3-10:</a:t>
            </a:r>
            <a:endParaRPr lang="de-DE" sz="1540" b="0" u="none" strike="noStrike" dirty="0">
              <a:solidFill>
                <a:srgbClr val="000000"/>
              </a:solidFill>
              <a:effectLst/>
              <a:uFillTx/>
              <a:latin typeface="Arial"/>
            </a:endParaRPr>
          </a:p>
          <a:p>
            <a:pPr marL="825750" lvl="1" indent="-285750" defTabSz="685800">
              <a:lnSpc>
                <a:spcPct val="90000"/>
              </a:lnSpc>
              <a:spcBef>
                <a:spcPts val="1134"/>
              </a:spcBef>
              <a:buClr>
                <a:srgbClr val="000000"/>
              </a:buClr>
              <a:buSzPct val="75000"/>
              <a:buFont typeface="Arial" panose="020B0604020202020204" pitchFamily="34" charset="0"/>
              <a:buChar char="•"/>
            </a:pPr>
            <a:r>
              <a:rPr lang="de-DE" sz="1540" b="0" u="none" strike="noStrike" dirty="0">
                <a:solidFill>
                  <a:schemeClr val="dk1"/>
                </a:solidFill>
                <a:effectLst/>
                <a:uFillTx/>
                <a:latin typeface="TT Fors"/>
              </a:rPr>
              <a:t>4 </a:t>
            </a:r>
            <a:r>
              <a:rPr lang="de-DE" sz="1540" b="0" u="none" strike="noStrike" dirty="0" err="1">
                <a:solidFill>
                  <a:schemeClr val="dk1"/>
                </a:solidFill>
                <a:effectLst/>
                <a:uFillTx/>
                <a:latin typeface="TT Fors"/>
              </a:rPr>
              <a:t>pages</a:t>
            </a:r>
            <a:r>
              <a:rPr lang="de-DE" sz="1540" b="0" u="none" strike="noStrike" dirty="0">
                <a:solidFill>
                  <a:schemeClr val="dk1"/>
                </a:solidFill>
                <a:effectLst/>
                <a:uFillTx/>
                <a:latin typeface="TT Fors"/>
              </a:rPr>
              <a:t> per </a:t>
            </a:r>
            <a:r>
              <a:rPr lang="de-DE" sz="1540" b="0" u="none" strike="noStrike" dirty="0" err="1">
                <a:solidFill>
                  <a:schemeClr val="dk1"/>
                </a:solidFill>
                <a:effectLst/>
                <a:uFillTx/>
                <a:latin typeface="TT Fors"/>
              </a:rPr>
              <a:t>sheet</a:t>
            </a:r>
            <a:endParaRPr lang="de-DE" sz="1540" b="0" u="none" strike="noStrike" dirty="0">
              <a:solidFill>
                <a:srgbClr val="000000"/>
              </a:solidFill>
              <a:effectLst/>
              <a:uFillTx/>
              <a:latin typeface="Arial"/>
            </a:endParaRPr>
          </a:p>
          <a:p>
            <a:pPr marL="825750" lvl="1" indent="-285750" defTabSz="685800">
              <a:lnSpc>
                <a:spcPct val="90000"/>
              </a:lnSpc>
              <a:spcBef>
                <a:spcPts val="1134"/>
              </a:spcBef>
              <a:buClr>
                <a:srgbClr val="000000"/>
              </a:buClr>
              <a:buSzPct val="75000"/>
              <a:buFont typeface="Arial" panose="020B0604020202020204" pitchFamily="34" charset="0"/>
              <a:buChar char="•"/>
            </a:pPr>
            <a:r>
              <a:rPr lang="de-DE" sz="1540" b="0" u="none" strike="noStrike" dirty="0">
                <a:solidFill>
                  <a:schemeClr val="dk1"/>
                </a:solidFill>
                <a:effectLst/>
                <a:uFillTx/>
                <a:latin typeface="TT Fors"/>
              </a:rPr>
              <a:t>double </a:t>
            </a:r>
            <a:r>
              <a:rPr lang="de-DE" sz="1540" b="0" u="none" strike="noStrike" dirty="0" err="1">
                <a:solidFill>
                  <a:schemeClr val="dk1"/>
                </a:solidFill>
                <a:effectLst/>
                <a:uFillTx/>
                <a:latin typeface="TT Fors"/>
              </a:rPr>
              <a:t>sided</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print</a:t>
            </a:r>
            <a:r>
              <a:rPr lang="de-DE" sz="1540" dirty="0">
                <a:solidFill>
                  <a:schemeClr val="dk1"/>
                </a:solidFill>
                <a:latin typeface="TT Fors"/>
              </a:rPr>
              <a:t>,</a:t>
            </a:r>
            <a:r>
              <a:rPr lang="de-DE" sz="1540" b="0" u="none" strike="noStrike" dirty="0">
                <a:solidFill>
                  <a:schemeClr val="dk1"/>
                </a:solidFill>
                <a:effectLst/>
                <a:uFillTx/>
                <a:latin typeface="TT Fors"/>
              </a:rPr>
              <a:t> turn </a:t>
            </a:r>
            <a:r>
              <a:rPr lang="de-DE" sz="1540" b="0" u="none" strike="noStrike" dirty="0" err="1">
                <a:solidFill>
                  <a:schemeClr val="dk1"/>
                </a:solidFill>
                <a:effectLst/>
                <a:uFillTx/>
                <a:latin typeface="TT Fors"/>
              </a:rPr>
              <a:t>around</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long</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side</a:t>
            </a:r>
            <a:endParaRPr lang="de-DE" sz="1540" b="0" u="none" strike="noStrike" dirty="0">
              <a:solidFill>
                <a:srgbClr val="000000"/>
              </a:solidFill>
              <a:effectLst/>
              <a:uFillTx/>
              <a:latin typeface="Arial"/>
            </a:endParaRPr>
          </a:p>
          <a:p>
            <a:pPr marL="825750" lvl="1" indent="-285750" defTabSz="685800">
              <a:lnSpc>
                <a:spcPct val="90000"/>
              </a:lnSpc>
              <a:spcBef>
                <a:spcPts val="1134"/>
              </a:spcBef>
              <a:buClr>
                <a:srgbClr val="000000"/>
              </a:buClr>
              <a:buSzPct val="75000"/>
              <a:buFont typeface="Arial" panose="020B0604020202020204" pitchFamily="34" charset="0"/>
              <a:buChar char="•"/>
            </a:pPr>
            <a:r>
              <a:rPr lang="de-DE" sz="1540" b="0" u="none" strike="noStrike" dirty="0" err="1">
                <a:solidFill>
                  <a:schemeClr val="dk1"/>
                </a:solidFill>
                <a:effectLst/>
                <a:uFillTx/>
                <a:latin typeface="TT Fors"/>
              </a:rPr>
              <a:t>thick</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paper</a:t>
            </a:r>
            <a:endParaRPr lang="de-DE" sz="1540" b="0" u="none" strike="noStrike" dirty="0">
              <a:solidFill>
                <a:srgbClr val="000000"/>
              </a:solidFill>
              <a:effectLst/>
              <a:uFillTx/>
              <a:latin typeface="Arial"/>
            </a:endParaRPr>
          </a:p>
          <a:p>
            <a:pPr marL="171360" indent="-171360" defTabSz="685800">
              <a:lnSpc>
                <a:spcPct val="90000"/>
              </a:lnSpc>
              <a:spcBef>
                <a:spcPts val="751"/>
              </a:spcBef>
              <a:buClr>
                <a:srgbClr val="000000"/>
              </a:buClr>
              <a:buFont typeface="Arial"/>
              <a:buChar char="•"/>
            </a:pPr>
            <a:r>
              <a:rPr lang="de-DE" sz="1540" b="0" u="none" strike="noStrike" dirty="0">
                <a:solidFill>
                  <a:schemeClr val="dk1"/>
                </a:solidFill>
                <a:effectLst/>
                <a:uFillTx/>
                <a:latin typeface="TT Fors"/>
              </a:rPr>
              <a:t>Page 11-14:</a:t>
            </a:r>
            <a:endParaRPr lang="de-DE" sz="1540" b="0" u="none" strike="noStrike" dirty="0">
              <a:solidFill>
                <a:srgbClr val="000000"/>
              </a:solidFill>
              <a:effectLst/>
              <a:uFillTx/>
              <a:latin typeface="Arial"/>
            </a:endParaRPr>
          </a:p>
          <a:p>
            <a:pPr marL="864000" lvl="1" indent="-324000" defTabSz="685800">
              <a:lnSpc>
                <a:spcPct val="90000"/>
              </a:lnSpc>
              <a:spcBef>
                <a:spcPts val="1134"/>
              </a:spcBef>
              <a:buClr>
                <a:srgbClr val="000000"/>
              </a:buClr>
              <a:buSzPct val="75000"/>
              <a:buFont typeface="Symbol" charset="2"/>
              <a:buChar char=""/>
            </a:pPr>
            <a:r>
              <a:rPr lang="de-DE" sz="1540" b="0" u="none" strike="noStrike" dirty="0">
                <a:solidFill>
                  <a:schemeClr val="dk1"/>
                </a:solidFill>
                <a:effectLst/>
                <a:uFillTx/>
                <a:latin typeface="TT Fors"/>
              </a:rPr>
              <a:t>1 </a:t>
            </a:r>
            <a:r>
              <a:rPr lang="de-DE" sz="1540" b="0" u="none" strike="noStrike" dirty="0" err="1">
                <a:solidFill>
                  <a:schemeClr val="dk1"/>
                </a:solidFill>
                <a:effectLst/>
                <a:uFillTx/>
                <a:latin typeface="TT Fors"/>
              </a:rPr>
              <a:t>page</a:t>
            </a:r>
            <a:r>
              <a:rPr lang="de-DE" sz="1540" b="0" u="none" strike="noStrike" dirty="0">
                <a:solidFill>
                  <a:schemeClr val="dk1"/>
                </a:solidFill>
                <a:effectLst/>
                <a:uFillTx/>
                <a:latin typeface="TT Fors"/>
              </a:rPr>
              <a:t> per </a:t>
            </a:r>
            <a:r>
              <a:rPr lang="de-DE" sz="1540" b="0" u="none" strike="noStrike" dirty="0" err="1">
                <a:solidFill>
                  <a:schemeClr val="dk1"/>
                </a:solidFill>
                <a:effectLst/>
                <a:uFillTx/>
                <a:latin typeface="TT Fors"/>
              </a:rPr>
              <a:t>sheet</a:t>
            </a:r>
            <a:endParaRPr lang="de-DE" sz="1540" b="0" u="none" strike="noStrike" dirty="0">
              <a:solidFill>
                <a:srgbClr val="000000"/>
              </a:solidFill>
              <a:effectLst/>
              <a:uFillTx/>
              <a:latin typeface="Arial"/>
            </a:endParaRPr>
          </a:p>
          <a:p>
            <a:pPr marL="864000" lvl="1" indent="-324000" defTabSz="685800">
              <a:lnSpc>
                <a:spcPct val="90000"/>
              </a:lnSpc>
              <a:spcBef>
                <a:spcPts val="1134"/>
              </a:spcBef>
              <a:buClr>
                <a:srgbClr val="000000"/>
              </a:buClr>
              <a:buSzPct val="75000"/>
              <a:buFont typeface="Symbol" charset="2"/>
              <a:buChar char=""/>
            </a:pPr>
            <a:r>
              <a:rPr lang="de-DE" sz="1540" b="0" u="none" strike="noStrike" dirty="0" err="1">
                <a:solidFill>
                  <a:schemeClr val="dk1"/>
                </a:solidFill>
                <a:effectLst/>
                <a:uFillTx/>
                <a:latin typeface="TT Fors"/>
              </a:rPr>
              <a:t>thick</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paper</a:t>
            </a:r>
            <a:endParaRPr lang="de-DE" sz="1540" b="0" u="none" strike="noStrike" dirty="0">
              <a:solidFill>
                <a:srgbClr val="000000"/>
              </a:solidFill>
              <a:effectLst/>
              <a:uFillTx/>
              <a:latin typeface="Arial"/>
            </a:endParaRPr>
          </a:p>
          <a:p>
            <a:pPr marL="864000" lvl="1" indent="-324000" defTabSz="685800">
              <a:lnSpc>
                <a:spcPct val="90000"/>
              </a:lnSpc>
              <a:spcBef>
                <a:spcPts val="1134"/>
              </a:spcBef>
              <a:buClr>
                <a:srgbClr val="000000"/>
              </a:buClr>
              <a:buSzPct val="75000"/>
              <a:buFont typeface="Symbol" charset="2"/>
              <a:buChar char=""/>
            </a:pPr>
            <a:r>
              <a:rPr lang="de-DE" sz="1540" b="0" u="none" strike="noStrike" dirty="0" err="1">
                <a:solidFill>
                  <a:schemeClr val="dk1"/>
                </a:solidFill>
                <a:effectLst/>
                <a:uFillTx/>
                <a:latin typeface="TT Fors"/>
              </a:rPr>
              <a:t>cut</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the</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margins</a:t>
            </a:r>
            <a:endParaRPr lang="de-DE" sz="1540" b="0" u="none" strike="noStrike" dirty="0">
              <a:solidFill>
                <a:srgbClr val="000000"/>
              </a:solidFill>
              <a:effectLst/>
              <a:uFillTx/>
              <a:latin typeface="Arial"/>
            </a:endParaRPr>
          </a:p>
          <a:p>
            <a:pPr marL="864000" lvl="1" indent="-324000" defTabSz="685800">
              <a:lnSpc>
                <a:spcPct val="90000"/>
              </a:lnSpc>
              <a:spcBef>
                <a:spcPts val="1134"/>
              </a:spcBef>
              <a:buClr>
                <a:srgbClr val="000000"/>
              </a:buClr>
              <a:buSzPct val="75000"/>
              <a:buFont typeface="Symbol" charset="2"/>
              <a:buChar char=""/>
            </a:pPr>
            <a:r>
              <a:rPr lang="de-DE" sz="1540" b="0" u="none" strike="noStrike" dirty="0" err="1">
                <a:solidFill>
                  <a:schemeClr val="dk1"/>
                </a:solidFill>
                <a:effectLst/>
                <a:uFillTx/>
                <a:latin typeface="TT Fors"/>
              </a:rPr>
              <a:t>fold</a:t>
            </a:r>
            <a:r>
              <a:rPr lang="de-DE" sz="1540" b="0" u="none" strike="noStrike" dirty="0">
                <a:solidFill>
                  <a:schemeClr val="dk1"/>
                </a:solidFill>
                <a:effectLst/>
                <a:uFillTx/>
                <a:latin typeface="TT Fors"/>
              </a:rPr>
              <a:t> on </a:t>
            </a:r>
            <a:r>
              <a:rPr lang="de-DE" sz="1540" b="0" u="none" strike="noStrike" dirty="0" err="1">
                <a:solidFill>
                  <a:schemeClr val="dk1"/>
                </a:solidFill>
                <a:effectLst/>
                <a:uFillTx/>
                <a:latin typeface="TT Fors"/>
              </a:rPr>
              <a:t>the</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white</a:t>
            </a:r>
            <a:r>
              <a:rPr lang="de-DE" sz="1540" b="0" u="none" strike="noStrike" dirty="0">
                <a:solidFill>
                  <a:schemeClr val="dk1"/>
                </a:solidFill>
                <a:effectLst/>
                <a:uFillTx/>
                <a:latin typeface="TT Fors"/>
              </a:rPr>
              <a:t> </a:t>
            </a:r>
            <a:r>
              <a:rPr lang="de-DE" sz="1540" b="0" u="none" strike="noStrike" dirty="0" err="1">
                <a:solidFill>
                  <a:schemeClr val="dk1"/>
                </a:solidFill>
                <a:effectLst/>
                <a:uFillTx/>
                <a:latin typeface="TT Fors"/>
              </a:rPr>
              <a:t>line</a:t>
            </a:r>
            <a:endParaRPr lang="de-DE" sz="1540" b="0" u="none" strike="noStrike" dirty="0">
              <a:solidFill>
                <a:srgbClr val="000000"/>
              </a:solidFill>
              <a:effectLst/>
              <a:uFillTx/>
              <a:latin typeface="Arial"/>
            </a:endParaRPr>
          </a:p>
        </p:txBody>
      </p:sp>
      <p:sp>
        <p:nvSpPr>
          <p:cNvPr id="37" name="Textfeld 13"/>
          <p:cNvSpPr/>
          <p:nvPr/>
        </p:nvSpPr>
        <p:spPr>
          <a:xfrm>
            <a:off x="540000" y="576000"/>
            <a:ext cx="3676680" cy="828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800" b="0" u="none" strike="noStrike">
                <a:solidFill>
                  <a:srgbClr val="BF0041"/>
                </a:solidFill>
                <a:effectLst/>
                <a:uFillTx/>
                <a:latin typeface="TT Fors Bold"/>
                <a:ea typeface="DejaVu Sans"/>
              </a:rPr>
              <a:t>Practise sustainable water management</a:t>
            </a:r>
            <a:endParaRPr lang="de-DE" sz="1800" b="0" u="none" strike="noStrike">
              <a:solidFill>
                <a:srgbClr val="000000"/>
              </a:solidFill>
              <a:effectLst/>
              <a:uFillTx/>
              <a:latin typeface="Arial"/>
            </a:endParaRPr>
          </a:p>
          <a:p>
            <a:pPr>
              <a:lnSpc>
                <a:spcPct val="100000"/>
              </a:lnSpc>
            </a:pPr>
            <a:endParaRPr lang="de-DE" sz="1800" b="0" u="none" strike="noStrike">
              <a:solidFill>
                <a:srgbClr val="000000"/>
              </a:solidFill>
              <a:effectLst/>
              <a:uFillTx/>
              <a:latin typeface="Arial"/>
            </a:endParaRPr>
          </a:p>
        </p:txBody>
      </p:sp>
      <p:pic>
        <p:nvPicPr>
          <p:cNvPr id="38" name="Grafik 37"/>
          <p:cNvPicPr/>
          <p:nvPr/>
        </p:nvPicPr>
        <p:blipFill>
          <a:blip r:embed="rId2"/>
          <a:stretch/>
        </p:blipFill>
        <p:spPr>
          <a:xfrm>
            <a:off x="3780000" y="287640"/>
            <a:ext cx="3061800" cy="1244520"/>
          </a:xfrm>
          <a:prstGeom prst="rect">
            <a:avLst/>
          </a:prstGeom>
          <a:noFill/>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hteck 8"/>
          <p:cNvSpPr/>
          <p:nvPr/>
        </p:nvSpPr>
        <p:spPr>
          <a:xfrm>
            <a:off x="360" y="360"/>
            <a:ext cx="7019280" cy="9905400"/>
          </a:xfrm>
          <a:prstGeom prst="rect">
            <a:avLst/>
          </a:prstGeom>
          <a:solidFill>
            <a:srgbClr val="BB244A"/>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chemeClr val="lt1"/>
              </a:solidFill>
              <a:effectLst/>
              <a:uFillTx/>
              <a:latin typeface="Calibri"/>
              <a:ea typeface="DejaVu Sans"/>
            </a:endParaRPr>
          </a:p>
        </p:txBody>
      </p:sp>
      <p:sp>
        <p:nvSpPr>
          <p:cNvPr id="98" name="Textfeld 14"/>
          <p:cNvSpPr/>
          <p:nvPr/>
        </p:nvSpPr>
        <p:spPr>
          <a:xfrm>
            <a:off x="946080" y="3002760"/>
            <a:ext cx="4957560" cy="33225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10500" b="0" u="none" strike="noStrike" dirty="0">
                <a:solidFill>
                  <a:srgbClr val="6BCBDE"/>
                </a:solidFill>
                <a:effectLst/>
                <a:uFillTx/>
                <a:latin typeface="TT Fors Bold"/>
                <a:ea typeface="DejaVu Sans"/>
              </a:rPr>
              <a:t>ROLE CARD</a:t>
            </a:r>
            <a:endParaRPr lang="de-DE" sz="10500" b="0" u="none" strike="noStrike" dirty="0">
              <a:solidFill>
                <a:srgbClr val="000000"/>
              </a:solidFill>
              <a:effectLst/>
              <a:uFillTx/>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hteck 3"/>
          <p:cNvSpPr/>
          <p:nvPr/>
        </p:nvSpPr>
        <p:spPr>
          <a:xfrm>
            <a:off x="729000" y="0"/>
            <a:ext cx="5399280" cy="9905400"/>
          </a:xfrm>
          <a:prstGeom prst="rect">
            <a:avLst/>
          </a:prstGeom>
          <a:solidFill>
            <a:srgbClr val="6BCBDE"/>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00" name="Textfeld 4"/>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dirty="0">
                <a:solidFill>
                  <a:srgbClr val="BB244A"/>
                </a:solidFill>
                <a:effectLst/>
                <a:uFillTx/>
                <a:latin typeface="TT Fors Bold"/>
                <a:ea typeface="DejaVu Sans"/>
              </a:rPr>
              <a:t>Car Factory</a:t>
            </a:r>
            <a:endParaRPr lang="de-DE" sz="6000" b="0" u="none" strike="noStrike" dirty="0">
              <a:solidFill>
                <a:srgbClr val="000000"/>
              </a:solidFill>
              <a:effectLst/>
              <a:uFillTx/>
              <a:latin typeface="Arial"/>
            </a:endParaRPr>
          </a:p>
          <a:p>
            <a:pPr algn="ctr" defTabSz="457200">
              <a:lnSpc>
                <a:spcPct val="100000"/>
              </a:lnSpc>
            </a:pPr>
            <a:r>
              <a:rPr lang="de-DE" sz="6000" b="0" u="none" strike="noStrike" dirty="0">
                <a:solidFill>
                  <a:srgbClr val="BB244A"/>
                </a:solidFill>
                <a:effectLst/>
                <a:uFillTx/>
                <a:latin typeface="TT Fors Bold"/>
                <a:ea typeface="DejaVu Sans"/>
              </a:rPr>
              <a:t> </a:t>
            </a:r>
            <a:endParaRPr lang="de-DE" sz="6000" b="0" u="none" strike="noStrike" dirty="0">
              <a:solidFill>
                <a:srgbClr val="000000"/>
              </a:solidFill>
              <a:effectLst/>
              <a:uFillTx/>
              <a:latin typeface="Arial"/>
            </a:endParaRPr>
          </a:p>
        </p:txBody>
      </p:sp>
      <p:sp>
        <p:nvSpPr>
          <p:cNvPr id="101" name="Textfeld 5"/>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F5DF4D"/>
                </a:solidFill>
                <a:effectLst/>
                <a:uFillTx/>
                <a:latin typeface="TT Fors Bold"/>
                <a:ea typeface="DejaVu Sans"/>
              </a:rPr>
              <a:t>STAKEHOLDER</a:t>
            </a:r>
            <a:endParaRPr lang="de-DE" sz="2400" b="0" u="none" strike="noStrike">
              <a:solidFill>
                <a:srgbClr val="000000"/>
              </a:solidFill>
              <a:effectLst/>
              <a:uFillTx/>
              <a:latin typeface="Arial"/>
            </a:endParaRPr>
          </a:p>
        </p:txBody>
      </p:sp>
      <p:sp>
        <p:nvSpPr>
          <p:cNvPr id="102" name="Rechteck 6"/>
          <p:cNvSpPr/>
          <p:nvPr/>
        </p:nvSpPr>
        <p:spPr>
          <a:xfrm>
            <a:off x="-495720" y="-180360"/>
            <a:ext cx="7849080" cy="7739640"/>
          </a:xfrm>
          <a:prstGeom prst="rect">
            <a:avLst/>
          </a:prstGeom>
          <a:no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03" name="Textfeld 7"/>
          <p:cNvSpPr/>
          <p:nvPr/>
        </p:nvSpPr>
        <p:spPr>
          <a:xfrm>
            <a:off x="1184760" y="2403810"/>
            <a:ext cx="4519800" cy="146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provides most of the jobs here</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employees: people from the region</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most important economic factor</a:t>
            </a:r>
            <a:endParaRPr lang="de-DE" sz="1800" b="0" u="none" strike="noStrike" dirty="0">
              <a:solidFill>
                <a:srgbClr val="000000"/>
              </a:solidFill>
              <a:effectLst/>
              <a:uFillTx/>
              <a:latin typeface="Arial"/>
            </a:endParaRPr>
          </a:p>
          <a:p>
            <a:pPr defTabSz="457200">
              <a:lnSpc>
                <a:spcPct val="100000"/>
              </a:lnSpc>
            </a:pPr>
            <a:endParaRPr lang="de-DE" sz="1800" b="0" u="none" strike="noStrike" dirty="0">
              <a:solidFill>
                <a:srgbClr val="000000"/>
              </a:solidFill>
              <a:effectLst/>
              <a:uFillTx/>
              <a:latin typeface="Arial"/>
            </a:endParaRPr>
          </a:p>
          <a:p>
            <a:pPr defTabSz="457200">
              <a:lnSpc>
                <a:spcPct val="100000"/>
              </a:lnSpc>
            </a:pPr>
            <a:endParaRPr lang="de-DE" sz="1800" b="0" u="none" strike="noStrike" dirty="0">
              <a:solidFill>
                <a:srgbClr val="000000"/>
              </a:solidFill>
              <a:effectLst/>
              <a:uFillTx/>
              <a:latin typeface="Arial"/>
            </a:endParaRPr>
          </a:p>
        </p:txBody>
      </p:sp>
      <p:sp>
        <p:nvSpPr>
          <p:cNvPr id="104" name="Rechteck 103"/>
          <p:cNvSpPr/>
          <p:nvPr/>
        </p:nvSpPr>
        <p:spPr>
          <a:xfrm>
            <a:off x="1478880" y="1840680"/>
            <a:ext cx="4444560" cy="54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u="none" strike="noStrike">
                <a:solidFill>
                  <a:srgbClr val="BB244A"/>
                </a:solidFill>
                <a:effectLst/>
                <a:uFillTx/>
                <a:latin typeface="TT Fors Bold"/>
              </a:rPr>
              <a:t>WATER NEED IN 3 YEARS: 9 LEVELS</a:t>
            </a:r>
            <a:endParaRPr lang="de-DE" sz="1800" b="0" u="none" strike="noStrike">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BF322EDF-F86B-5BB3-C9BE-D7862268D6F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0129" y="1722792"/>
            <a:ext cx="547822" cy="54782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3"/>
          <p:cNvSpPr/>
          <p:nvPr/>
        </p:nvSpPr>
        <p:spPr>
          <a:xfrm>
            <a:off x="729000" y="0"/>
            <a:ext cx="5399280" cy="9905400"/>
          </a:xfrm>
          <a:prstGeom prst="rect">
            <a:avLst/>
          </a:prstGeom>
          <a:solidFill>
            <a:srgbClr val="BB244A"/>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chemeClr val="lt1"/>
              </a:solidFill>
              <a:effectLst/>
              <a:uFillTx/>
              <a:latin typeface="Calibri"/>
              <a:ea typeface="DejaVu Sans"/>
            </a:endParaRPr>
          </a:p>
        </p:txBody>
      </p:sp>
      <p:sp>
        <p:nvSpPr>
          <p:cNvPr id="107" name="Textfeld 4"/>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F5DF4D"/>
                </a:solidFill>
                <a:effectLst/>
                <a:uFillTx/>
                <a:latin typeface="TT Fors Bold"/>
                <a:ea typeface="DejaVu Sans"/>
              </a:rPr>
              <a:t>Greenwood</a:t>
            </a:r>
            <a:endParaRPr lang="de-DE" sz="6000" b="0" u="none" strike="noStrike">
              <a:solidFill>
                <a:srgbClr val="000000"/>
              </a:solidFill>
              <a:effectLst/>
              <a:uFillTx/>
              <a:latin typeface="Arial"/>
            </a:endParaRPr>
          </a:p>
          <a:p>
            <a:pPr algn="ctr" defTabSz="457200">
              <a:lnSpc>
                <a:spcPct val="100000"/>
              </a:lnSpc>
            </a:pPr>
            <a:r>
              <a:rPr lang="de-DE" sz="6000" b="0" u="none" strike="noStrike">
                <a:solidFill>
                  <a:srgbClr val="F5DF4D"/>
                </a:solidFill>
                <a:effectLst/>
                <a:uFillTx/>
                <a:latin typeface="TT Fors Bold"/>
                <a:ea typeface="DejaVu Sans"/>
              </a:rPr>
              <a:t>Inhabitants </a:t>
            </a:r>
            <a:endParaRPr lang="de-DE" sz="6000" b="0" u="none" strike="noStrike">
              <a:solidFill>
                <a:srgbClr val="000000"/>
              </a:solidFill>
              <a:effectLst/>
              <a:uFillTx/>
              <a:latin typeface="Arial"/>
            </a:endParaRPr>
          </a:p>
        </p:txBody>
      </p:sp>
      <p:sp>
        <p:nvSpPr>
          <p:cNvPr id="108" name="Textfeld 5"/>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6BCBDE"/>
                </a:solidFill>
                <a:effectLst/>
                <a:uFillTx/>
                <a:latin typeface="TT Fors Bold"/>
                <a:ea typeface="DejaVu Sans"/>
              </a:rPr>
              <a:t>STAKEHOLDER</a:t>
            </a:r>
            <a:endParaRPr lang="de-DE" sz="2400" b="0" u="none" strike="noStrike">
              <a:solidFill>
                <a:srgbClr val="000000"/>
              </a:solidFill>
              <a:effectLst/>
              <a:uFillTx/>
              <a:latin typeface="Arial"/>
            </a:endParaRPr>
          </a:p>
        </p:txBody>
      </p:sp>
      <p:sp>
        <p:nvSpPr>
          <p:cNvPr id="109" name="Rechteck 6"/>
          <p:cNvSpPr/>
          <p:nvPr/>
        </p:nvSpPr>
        <p:spPr>
          <a:xfrm>
            <a:off x="-495720" y="-180360"/>
            <a:ext cx="7849080" cy="7739640"/>
          </a:xfrm>
          <a:prstGeom prst="rect">
            <a:avLst/>
          </a:prstGeom>
          <a:no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chemeClr val="lt1"/>
              </a:solidFill>
              <a:effectLst/>
              <a:uFillTx/>
              <a:latin typeface="Calibri"/>
              <a:ea typeface="DejaVu Sans"/>
            </a:endParaRPr>
          </a:p>
        </p:txBody>
      </p:sp>
      <p:sp>
        <p:nvSpPr>
          <p:cNvPr id="110" name="Textfeld 7"/>
          <p:cNvSpPr/>
          <p:nvPr/>
        </p:nvSpPr>
        <p:spPr>
          <a:xfrm>
            <a:off x="1184760" y="3240000"/>
            <a:ext cx="4519800" cy="2832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457200">
              <a:lnSpc>
                <a:spcPct val="100000"/>
              </a:lnSpc>
              <a:buClr>
                <a:srgbClr val="F5DF4D"/>
              </a:buClr>
              <a:buFont typeface="Arial"/>
              <a:buChar char="•"/>
            </a:pPr>
            <a:r>
              <a:rPr lang="en-US" sz="1800" b="0" u="none" strike="noStrike">
                <a:solidFill>
                  <a:srgbClr val="F5DF4D"/>
                </a:solidFill>
                <a:effectLst/>
                <a:uFillTx/>
                <a:latin typeface="TT Fors"/>
                <a:ea typeface="DejaVu Sans"/>
              </a:rPr>
              <a:t>You want sustainable water management</a:t>
            </a:r>
            <a:endParaRPr lang="de-DE" sz="1800" b="0" u="none" strike="noStrike">
              <a:solidFill>
                <a:srgbClr val="000000"/>
              </a:solidFill>
              <a:effectLst/>
              <a:uFillTx/>
              <a:latin typeface="Arial"/>
            </a:endParaRPr>
          </a:p>
          <a:p>
            <a:pPr marL="285840" indent="-285840" defTabSz="457200">
              <a:lnSpc>
                <a:spcPct val="100000"/>
              </a:lnSpc>
              <a:buClr>
                <a:srgbClr val="F5DF4D"/>
              </a:buClr>
              <a:buFont typeface="Arial"/>
              <a:buChar char="•"/>
            </a:pPr>
            <a:r>
              <a:rPr lang="en-US" sz="1800" b="0" u="none" strike="noStrike">
                <a:solidFill>
                  <a:srgbClr val="F5DF4D"/>
                </a:solidFill>
                <a:effectLst/>
                <a:uFillTx/>
                <a:latin typeface="TT Fors"/>
                <a:ea typeface="DejaVu Sans"/>
              </a:rPr>
              <a:t>half of you have been firmly connected to the cattle farm for generations</a:t>
            </a:r>
            <a:endParaRPr lang="de-DE" sz="1800" b="0" u="none" strike="noStrike">
              <a:solidFill>
                <a:srgbClr val="000000"/>
              </a:solidFill>
              <a:effectLst/>
              <a:uFillTx/>
              <a:latin typeface="Arial"/>
            </a:endParaRPr>
          </a:p>
          <a:p>
            <a:pPr marL="285840" indent="-285840" defTabSz="457200">
              <a:lnSpc>
                <a:spcPct val="100000"/>
              </a:lnSpc>
              <a:buClr>
                <a:srgbClr val="F5DF4D"/>
              </a:buClr>
              <a:buFont typeface="Arial"/>
              <a:buChar char="•"/>
            </a:pPr>
            <a:r>
              <a:rPr lang="en-US" sz="1800" b="0" u="none" strike="noStrike">
                <a:solidFill>
                  <a:srgbClr val="F5DF4D"/>
                </a:solidFill>
                <a:effectLst/>
                <a:uFillTx/>
                <a:latin typeface="TT Fors"/>
                <a:ea typeface="DejaVu Sans"/>
              </a:rPr>
              <a:t>many are making great efforts to live sustainably and deal with the water scarcity in the region</a:t>
            </a:r>
            <a:endParaRPr lang="de-DE" sz="1800" b="0" u="none" strike="noStrike">
              <a:solidFill>
                <a:srgbClr val="000000"/>
              </a:solidFill>
              <a:effectLst/>
              <a:uFillTx/>
              <a:latin typeface="Arial"/>
            </a:endParaRPr>
          </a:p>
          <a:p>
            <a:pPr defTabSz="457200">
              <a:lnSpc>
                <a:spcPct val="100000"/>
              </a:lnSpc>
            </a:pPr>
            <a:endParaRPr lang="de-DE" sz="1800" b="0" u="none" strike="noStrike">
              <a:solidFill>
                <a:srgbClr val="000000"/>
              </a:solidFill>
              <a:effectLst/>
              <a:uFillTx/>
              <a:latin typeface="Arial"/>
            </a:endParaRPr>
          </a:p>
          <a:p>
            <a:pPr defTabSz="457200">
              <a:lnSpc>
                <a:spcPct val="100000"/>
              </a:lnSpc>
            </a:pPr>
            <a:endParaRPr lang="de-DE" sz="1800" b="0" u="none" strike="noStrike">
              <a:solidFill>
                <a:srgbClr val="000000"/>
              </a:solidFill>
              <a:effectLst/>
              <a:uFillTx/>
              <a:latin typeface="Arial"/>
            </a:endParaRPr>
          </a:p>
        </p:txBody>
      </p:sp>
      <p:sp>
        <p:nvSpPr>
          <p:cNvPr id="112" name="Rechteck 111"/>
          <p:cNvSpPr/>
          <p:nvPr/>
        </p:nvSpPr>
        <p:spPr>
          <a:xfrm>
            <a:off x="1470240" y="2692440"/>
            <a:ext cx="4289400" cy="54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u="none" strike="noStrike">
                <a:solidFill>
                  <a:srgbClr val="F5DF4D"/>
                </a:solidFill>
                <a:effectLst/>
                <a:uFillTx/>
                <a:latin typeface="TT Fors Bold"/>
              </a:rPr>
              <a:t>WATER NEED IN 3 YEARS: 6 LEVELS</a:t>
            </a:r>
            <a:endParaRPr lang="de-DE" sz="1800" b="0" u="none" strike="noStrike">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130EA8F3-0F9C-ADCE-1BAD-65E5718FBE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71482" y="2632261"/>
            <a:ext cx="512037" cy="51203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echteck 3"/>
          <p:cNvSpPr/>
          <p:nvPr/>
        </p:nvSpPr>
        <p:spPr>
          <a:xfrm>
            <a:off x="729000" y="0"/>
            <a:ext cx="5399280" cy="9905400"/>
          </a:xfrm>
          <a:prstGeom prst="rect">
            <a:avLst/>
          </a:prstGeom>
          <a:solidFill>
            <a:srgbClr val="F5DF4D"/>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14" name="Textfeld 4"/>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BB244A"/>
                </a:solidFill>
                <a:effectLst/>
                <a:uFillTx/>
                <a:latin typeface="TT Fors Bold"/>
                <a:ea typeface="DejaVu Sans"/>
              </a:rPr>
              <a:t>Cattle Farm</a:t>
            </a:r>
            <a:endParaRPr lang="de-DE" sz="6000" b="0" u="none" strike="noStrike">
              <a:solidFill>
                <a:srgbClr val="000000"/>
              </a:solidFill>
              <a:effectLst/>
              <a:uFillTx/>
              <a:latin typeface="Arial"/>
            </a:endParaRPr>
          </a:p>
          <a:p>
            <a:pPr algn="ctr" defTabSz="457200">
              <a:lnSpc>
                <a:spcPct val="100000"/>
              </a:lnSpc>
            </a:pPr>
            <a:r>
              <a:rPr lang="de-DE" sz="6000" b="0" u="none" strike="noStrike">
                <a:solidFill>
                  <a:srgbClr val="BB244A"/>
                </a:solidFill>
                <a:effectLst/>
                <a:uFillTx/>
                <a:latin typeface="TT Fors Bold"/>
                <a:ea typeface="DejaVu Sans"/>
              </a:rPr>
              <a:t> </a:t>
            </a:r>
            <a:endParaRPr lang="de-DE" sz="6000" b="0" u="none" strike="noStrike">
              <a:solidFill>
                <a:srgbClr val="000000"/>
              </a:solidFill>
              <a:effectLst/>
              <a:uFillTx/>
              <a:latin typeface="Arial"/>
            </a:endParaRPr>
          </a:p>
        </p:txBody>
      </p:sp>
      <p:sp>
        <p:nvSpPr>
          <p:cNvPr id="115" name="Textfeld 5"/>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66C3A8"/>
                </a:solidFill>
                <a:effectLst/>
                <a:uFillTx/>
                <a:latin typeface="TT Fors Bold"/>
                <a:ea typeface="DejaVu Sans"/>
              </a:rPr>
              <a:t>STAKEHOLDER</a:t>
            </a:r>
            <a:endParaRPr lang="de-DE" sz="2400" b="0" u="none" strike="noStrike">
              <a:solidFill>
                <a:srgbClr val="000000"/>
              </a:solidFill>
              <a:effectLst/>
              <a:uFillTx/>
              <a:latin typeface="Arial"/>
            </a:endParaRPr>
          </a:p>
        </p:txBody>
      </p:sp>
      <p:sp>
        <p:nvSpPr>
          <p:cNvPr id="116" name="Rechteck 6"/>
          <p:cNvSpPr/>
          <p:nvPr/>
        </p:nvSpPr>
        <p:spPr>
          <a:xfrm>
            <a:off x="-495720" y="-180360"/>
            <a:ext cx="7849080" cy="7739640"/>
          </a:xfrm>
          <a:prstGeom prst="rect">
            <a:avLst/>
          </a:prstGeom>
          <a:no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17" name="Textfeld 7"/>
          <p:cNvSpPr/>
          <p:nvPr/>
        </p:nvSpPr>
        <p:spPr>
          <a:xfrm>
            <a:off x="1184760" y="2340000"/>
            <a:ext cx="4519800" cy="2284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family business in its 4th generation</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important economic factor here</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employees: some people from the region and a lot of seasonal workers</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grazing areas for their cattle are</a:t>
            </a:r>
            <a:endParaRPr lang="de-DE" sz="1800" b="0" u="none" strike="noStrike" dirty="0">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dirty="0">
                <a:solidFill>
                  <a:srgbClr val="BB244A"/>
                </a:solidFill>
                <a:effectLst/>
                <a:uFillTx/>
                <a:latin typeface="TT Fors"/>
                <a:ea typeface="DejaVu Sans"/>
              </a:rPr>
              <a:t>dependent on a healthy wetland</a:t>
            </a:r>
            <a:endParaRPr lang="de-DE" sz="1800" b="0" u="none" strike="noStrike" dirty="0">
              <a:solidFill>
                <a:srgbClr val="000000"/>
              </a:solidFill>
              <a:effectLst/>
              <a:uFillTx/>
              <a:latin typeface="Arial"/>
            </a:endParaRPr>
          </a:p>
          <a:p>
            <a:pPr defTabSz="457200">
              <a:lnSpc>
                <a:spcPct val="100000"/>
              </a:lnSpc>
            </a:pPr>
            <a:endParaRPr lang="de-DE" sz="1800" b="0" u="none" strike="noStrike" dirty="0">
              <a:solidFill>
                <a:srgbClr val="000000"/>
              </a:solidFill>
              <a:effectLst/>
              <a:uFillTx/>
              <a:latin typeface="Arial"/>
            </a:endParaRPr>
          </a:p>
          <a:p>
            <a:pPr defTabSz="457200">
              <a:lnSpc>
                <a:spcPct val="100000"/>
              </a:lnSpc>
            </a:pPr>
            <a:endParaRPr lang="de-DE" sz="1800" b="0" u="none" strike="noStrike" dirty="0">
              <a:solidFill>
                <a:srgbClr val="000000"/>
              </a:solidFill>
              <a:effectLst/>
              <a:uFillTx/>
              <a:latin typeface="Arial"/>
            </a:endParaRPr>
          </a:p>
        </p:txBody>
      </p:sp>
      <p:sp>
        <p:nvSpPr>
          <p:cNvPr id="118" name="Textfeld 1"/>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66C3A8"/>
                </a:solidFill>
                <a:effectLst/>
                <a:uFillTx/>
                <a:latin typeface="TT Fors Bold"/>
                <a:ea typeface="DejaVu Sans"/>
              </a:rPr>
              <a:t>STAKEHOLDER</a:t>
            </a:r>
            <a:endParaRPr lang="de-DE" sz="2400" b="0" u="none" strike="noStrike">
              <a:solidFill>
                <a:srgbClr val="000000"/>
              </a:solidFill>
              <a:effectLst/>
              <a:uFillTx/>
              <a:latin typeface="Arial"/>
            </a:endParaRPr>
          </a:p>
        </p:txBody>
      </p:sp>
      <p:sp>
        <p:nvSpPr>
          <p:cNvPr id="119" name="Rechteck 118"/>
          <p:cNvSpPr/>
          <p:nvPr/>
        </p:nvSpPr>
        <p:spPr>
          <a:xfrm>
            <a:off x="1440000" y="1800000"/>
            <a:ext cx="4508280" cy="359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u="none" strike="noStrike">
                <a:solidFill>
                  <a:srgbClr val="BB244A"/>
                </a:solidFill>
                <a:effectLst/>
                <a:uFillTx/>
                <a:latin typeface="TT Fors Bold"/>
              </a:rPr>
              <a:t>WATER NEEDS IN 3 YEARS: 6 LEVELS</a:t>
            </a:r>
            <a:endParaRPr lang="de-DE" sz="1800" b="0" u="none" strike="noStrike">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A9619611-B91C-4C56-06EA-7302DEA3D8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3981" y="1737783"/>
            <a:ext cx="512037" cy="51203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hteck 3"/>
          <p:cNvSpPr/>
          <p:nvPr/>
        </p:nvSpPr>
        <p:spPr>
          <a:xfrm>
            <a:off x="729000" y="0"/>
            <a:ext cx="5399280" cy="9905400"/>
          </a:xfrm>
          <a:prstGeom prst="rect">
            <a:avLst/>
          </a:prstGeom>
          <a:solidFill>
            <a:srgbClr val="66C3A8"/>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22" name="Textfeld 4"/>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BB244A"/>
                </a:solidFill>
                <a:effectLst/>
                <a:uFillTx/>
                <a:latin typeface="TT Fors Bold"/>
                <a:ea typeface="DejaVu Sans"/>
              </a:rPr>
              <a:t>Protected Wetland</a:t>
            </a:r>
            <a:endParaRPr lang="de-DE" sz="6000" b="0" u="none" strike="noStrike">
              <a:solidFill>
                <a:srgbClr val="000000"/>
              </a:solidFill>
              <a:effectLst/>
              <a:uFillTx/>
              <a:latin typeface="Arial"/>
            </a:endParaRPr>
          </a:p>
        </p:txBody>
      </p:sp>
      <p:sp>
        <p:nvSpPr>
          <p:cNvPr id="123" name="Textfeld 5"/>
          <p:cNvSpPr/>
          <p:nvPr/>
        </p:nvSpPr>
        <p:spPr>
          <a:xfrm>
            <a:off x="965880" y="178200"/>
            <a:ext cx="4957560" cy="460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de-DE" sz="1800" b="0" u="none" strike="noStrike">
              <a:solidFill>
                <a:srgbClr val="000000"/>
              </a:solidFill>
              <a:effectLst/>
              <a:uFillTx/>
              <a:latin typeface="Arial"/>
              <a:ea typeface="DejaVu Sans"/>
            </a:endParaRPr>
          </a:p>
        </p:txBody>
      </p:sp>
      <p:sp>
        <p:nvSpPr>
          <p:cNvPr id="124" name="Rechteck 6"/>
          <p:cNvSpPr/>
          <p:nvPr/>
        </p:nvSpPr>
        <p:spPr>
          <a:xfrm>
            <a:off x="-495720" y="-180360"/>
            <a:ext cx="7849080" cy="7739640"/>
          </a:xfrm>
          <a:prstGeom prst="rect">
            <a:avLst/>
          </a:prstGeom>
          <a:no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125" name="Textfeld 7"/>
          <p:cNvSpPr/>
          <p:nvPr/>
        </p:nvSpPr>
        <p:spPr>
          <a:xfrm>
            <a:off x="1184760" y="3104280"/>
            <a:ext cx="4519800" cy="2284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457200">
              <a:lnSpc>
                <a:spcPct val="100000"/>
              </a:lnSpc>
              <a:buClr>
                <a:srgbClr val="BB244A"/>
              </a:buClr>
              <a:buFont typeface="Arial"/>
              <a:buChar char="•"/>
            </a:pPr>
            <a:r>
              <a:rPr lang="en-US" sz="1800" b="0" u="none" strike="noStrike">
                <a:solidFill>
                  <a:srgbClr val="BB244A"/>
                </a:solidFill>
                <a:effectLst/>
                <a:uFillTx/>
                <a:latin typeface="TT Fors"/>
                <a:ea typeface="DejaVu Sans"/>
              </a:rPr>
              <a:t>ecologically valuable</a:t>
            </a:r>
            <a:endParaRPr lang="de-DE" sz="1800" b="0" u="none" strike="noStrike">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a:solidFill>
                  <a:srgbClr val="BB244A"/>
                </a:solidFill>
                <a:effectLst/>
                <a:uFillTx/>
                <a:latin typeface="TT Fors"/>
                <a:ea typeface="DejaVu Sans"/>
              </a:rPr>
              <a:t>the intact wetland is relevant for groundwater recharge</a:t>
            </a:r>
            <a:endParaRPr lang="de-DE" sz="1800" b="0" u="none" strike="noStrike">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a:solidFill>
                  <a:srgbClr val="BB244A"/>
                </a:solidFill>
                <a:effectLst/>
                <a:uFillTx/>
                <a:latin typeface="TT Fors"/>
                <a:ea typeface="DejaVu Sans"/>
              </a:rPr>
              <a:t>it only works with at least two water levels</a:t>
            </a:r>
            <a:endParaRPr lang="de-DE" sz="1800" b="0" u="none" strike="noStrike">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a:solidFill>
                  <a:srgbClr val="BB244A"/>
                </a:solidFill>
                <a:effectLst/>
                <a:uFillTx/>
                <a:latin typeface="TT Fors"/>
                <a:ea typeface="DejaVu Sans"/>
              </a:rPr>
              <a:t>if it dries out, only half of the specified</a:t>
            </a:r>
            <a:endParaRPr lang="de-DE" sz="1800" b="0" u="none" strike="noStrike">
              <a:solidFill>
                <a:srgbClr val="000000"/>
              </a:solidFill>
              <a:effectLst/>
              <a:uFillTx/>
              <a:latin typeface="Arial"/>
            </a:endParaRPr>
          </a:p>
          <a:p>
            <a:pPr marL="285840" indent="-285840" defTabSz="457200">
              <a:lnSpc>
                <a:spcPct val="100000"/>
              </a:lnSpc>
              <a:buClr>
                <a:srgbClr val="BB244A"/>
              </a:buClr>
              <a:buFont typeface="Arial"/>
              <a:buChar char="•"/>
            </a:pPr>
            <a:r>
              <a:rPr lang="en-US" sz="1800" b="0" u="none" strike="noStrike">
                <a:solidFill>
                  <a:srgbClr val="BB244A"/>
                </a:solidFill>
                <a:effectLst/>
                <a:uFillTx/>
                <a:latin typeface="TT Fors"/>
                <a:ea typeface="DejaVu Sans"/>
              </a:rPr>
              <a:t>water can be distributed</a:t>
            </a:r>
            <a:endParaRPr lang="de-DE" sz="1800" b="0" u="none" strike="noStrike">
              <a:solidFill>
                <a:srgbClr val="000000"/>
              </a:solidFill>
              <a:effectLst/>
              <a:uFillTx/>
              <a:latin typeface="Arial"/>
            </a:endParaRPr>
          </a:p>
          <a:p>
            <a:pPr defTabSz="457200">
              <a:lnSpc>
                <a:spcPct val="100000"/>
              </a:lnSpc>
            </a:pPr>
            <a:endParaRPr lang="de-DE" sz="1800" b="0" u="none" strike="noStrike">
              <a:solidFill>
                <a:srgbClr val="000000"/>
              </a:solidFill>
              <a:effectLst/>
              <a:uFillTx/>
              <a:latin typeface="Arial"/>
            </a:endParaRPr>
          </a:p>
        </p:txBody>
      </p:sp>
      <p:sp>
        <p:nvSpPr>
          <p:cNvPr id="126" name="Rechteck 125"/>
          <p:cNvSpPr/>
          <p:nvPr/>
        </p:nvSpPr>
        <p:spPr>
          <a:xfrm>
            <a:off x="1409040" y="2628720"/>
            <a:ext cx="4719240" cy="54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u="none" strike="noStrike">
                <a:solidFill>
                  <a:srgbClr val="BB244A"/>
                </a:solidFill>
                <a:effectLst/>
                <a:uFillTx/>
                <a:latin typeface="TT Fors Bold"/>
              </a:rPr>
              <a:t>WATER NEED IN 3 YEARS: 6 LEVELS</a:t>
            </a:r>
            <a:endParaRPr lang="de-DE" sz="1800" b="0" u="none" strike="noStrike">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E29F6E37-AF32-663E-AE32-2040301F4A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22989" y="2510378"/>
            <a:ext cx="547822" cy="54782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hteck 38"/>
          <p:cNvSpPr/>
          <p:nvPr/>
        </p:nvSpPr>
        <p:spPr>
          <a:xfrm>
            <a:off x="1080000" y="612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40" name="Grafik 39"/>
          <p:cNvPicPr/>
          <p:nvPr/>
        </p:nvPicPr>
        <p:blipFill>
          <a:blip r:embed="rId2"/>
          <a:stretch/>
        </p:blipFill>
        <p:spPr>
          <a:xfrm>
            <a:off x="1664280" y="6408000"/>
            <a:ext cx="639360" cy="639360"/>
          </a:xfrm>
          <a:prstGeom prst="rect">
            <a:avLst/>
          </a:prstGeom>
          <a:noFill/>
          <a:ln w="0">
            <a:noFill/>
          </a:ln>
        </p:spPr>
      </p:pic>
      <p:sp>
        <p:nvSpPr>
          <p:cNvPr id="41" name="Rechteck 40"/>
          <p:cNvSpPr/>
          <p:nvPr/>
        </p:nvSpPr>
        <p:spPr>
          <a:xfrm>
            <a:off x="1188000" y="6192000"/>
            <a:ext cx="611640" cy="82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6</a:t>
            </a:r>
            <a:endParaRPr lang="de-DE" sz="5800" b="0" u="none" strike="noStrike">
              <a:solidFill>
                <a:srgbClr val="000000"/>
              </a:solidFill>
              <a:effectLst/>
              <a:uFillTx/>
              <a:latin typeface="Arial"/>
            </a:endParaRPr>
          </a:p>
        </p:txBody>
      </p:sp>
      <p:sp>
        <p:nvSpPr>
          <p:cNvPr id="42" name="Rechteck 41"/>
          <p:cNvSpPr/>
          <p:nvPr/>
        </p:nvSpPr>
        <p:spPr>
          <a:xfrm>
            <a:off x="2700000" y="612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43" name="Grafik 42"/>
          <p:cNvPicPr/>
          <p:nvPr/>
        </p:nvPicPr>
        <p:blipFill>
          <a:blip r:embed="rId2"/>
          <a:stretch/>
        </p:blipFill>
        <p:spPr>
          <a:xfrm>
            <a:off x="3284280" y="6408000"/>
            <a:ext cx="639360" cy="639360"/>
          </a:xfrm>
          <a:prstGeom prst="rect">
            <a:avLst/>
          </a:prstGeom>
          <a:noFill/>
          <a:ln w="0">
            <a:noFill/>
          </a:ln>
        </p:spPr>
      </p:pic>
      <p:sp>
        <p:nvSpPr>
          <p:cNvPr id="44" name="Rechteck 43"/>
          <p:cNvSpPr/>
          <p:nvPr/>
        </p:nvSpPr>
        <p:spPr>
          <a:xfrm>
            <a:off x="2808000" y="6192000"/>
            <a:ext cx="611640" cy="973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6</a:t>
            </a:r>
            <a:endParaRPr lang="de-DE" sz="5800" b="0" u="none" strike="noStrike">
              <a:solidFill>
                <a:srgbClr val="000000"/>
              </a:solidFill>
              <a:effectLst/>
              <a:uFillTx/>
              <a:latin typeface="Arial"/>
            </a:endParaRPr>
          </a:p>
        </p:txBody>
      </p:sp>
      <p:sp>
        <p:nvSpPr>
          <p:cNvPr id="45" name="Rechteck 44"/>
          <p:cNvSpPr/>
          <p:nvPr/>
        </p:nvSpPr>
        <p:spPr>
          <a:xfrm>
            <a:off x="1080000" y="288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46" name="Grafik 45"/>
          <p:cNvPicPr/>
          <p:nvPr/>
        </p:nvPicPr>
        <p:blipFill>
          <a:blip r:embed="rId2"/>
          <a:stretch/>
        </p:blipFill>
        <p:spPr>
          <a:xfrm>
            <a:off x="1664280" y="3168000"/>
            <a:ext cx="639360" cy="639360"/>
          </a:xfrm>
          <a:prstGeom prst="rect">
            <a:avLst/>
          </a:prstGeom>
          <a:noFill/>
          <a:ln w="0">
            <a:noFill/>
          </a:ln>
        </p:spPr>
      </p:pic>
      <p:sp>
        <p:nvSpPr>
          <p:cNvPr id="47" name="Rechteck 46"/>
          <p:cNvSpPr/>
          <p:nvPr/>
        </p:nvSpPr>
        <p:spPr>
          <a:xfrm>
            <a:off x="1188000" y="2988000"/>
            <a:ext cx="611640" cy="82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4</a:t>
            </a:r>
            <a:endParaRPr lang="de-DE" sz="5800" b="0" u="none" strike="noStrike">
              <a:solidFill>
                <a:srgbClr val="000000"/>
              </a:solidFill>
              <a:effectLst/>
              <a:uFillTx/>
              <a:latin typeface="Arial"/>
            </a:endParaRPr>
          </a:p>
        </p:txBody>
      </p:sp>
      <p:sp>
        <p:nvSpPr>
          <p:cNvPr id="48" name="Rechteck 47"/>
          <p:cNvSpPr/>
          <p:nvPr/>
        </p:nvSpPr>
        <p:spPr>
          <a:xfrm>
            <a:off x="2700000" y="288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49" name="Grafik 48"/>
          <p:cNvPicPr/>
          <p:nvPr/>
        </p:nvPicPr>
        <p:blipFill>
          <a:blip r:embed="rId2"/>
          <a:stretch/>
        </p:blipFill>
        <p:spPr>
          <a:xfrm>
            <a:off x="3284280" y="3168000"/>
            <a:ext cx="639360" cy="639360"/>
          </a:xfrm>
          <a:prstGeom prst="rect">
            <a:avLst/>
          </a:prstGeom>
          <a:noFill/>
          <a:ln w="0">
            <a:noFill/>
          </a:ln>
        </p:spPr>
      </p:pic>
      <p:sp>
        <p:nvSpPr>
          <p:cNvPr id="50" name="Rechteck 49"/>
          <p:cNvSpPr/>
          <p:nvPr/>
        </p:nvSpPr>
        <p:spPr>
          <a:xfrm>
            <a:off x="2808000" y="2952000"/>
            <a:ext cx="611640" cy="82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4</a:t>
            </a:r>
            <a:endParaRPr lang="de-DE" sz="5800" b="0" u="none" strike="noStrike">
              <a:solidFill>
                <a:srgbClr val="000000"/>
              </a:solidFill>
              <a:effectLst/>
              <a:uFillTx/>
              <a:latin typeface="Arial"/>
            </a:endParaRPr>
          </a:p>
        </p:txBody>
      </p:sp>
      <p:sp>
        <p:nvSpPr>
          <p:cNvPr id="51" name="Rechteck 50"/>
          <p:cNvSpPr/>
          <p:nvPr/>
        </p:nvSpPr>
        <p:spPr>
          <a:xfrm>
            <a:off x="1080000" y="450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52" name="Grafik 51"/>
          <p:cNvPicPr/>
          <p:nvPr/>
        </p:nvPicPr>
        <p:blipFill>
          <a:blip r:embed="rId2"/>
          <a:stretch/>
        </p:blipFill>
        <p:spPr>
          <a:xfrm>
            <a:off x="1664280" y="4788000"/>
            <a:ext cx="639360" cy="639360"/>
          </a:xfrm>
          <a:prstGeom prst="rect">
            <a:avLst/>
          </a:prstGeom>
          <a:noFill/>
          <a:ln w="0">
            <a:noFill/>
          </a:ln>
        </p:spPr>
      </p:pic>
      <p:sp>
        <p:nvSpPr>
          <p:cNvPr id="53" name="Rechteck 52"/>
          <p:cNvSpPr/>
          <p:nvPr/>
        </p:nvSpPr>
        <p:spPr>
          <a:xfrm>
            <a:off x="1188000" y="4572000"/>
            <a:ext cx="611640" cy="82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5</a:t>
            </a:r>
            <a:endParaRPr lang="de-DE" sz="5800" b="0" u="none" strike="noStrike">
              <a:solidFill>
                <a:srgbClr val="000000"/>
              </a:solidFill>
              <a:effectLst/>
              <a:uFillTx/>
              <a:latin typeface="Arial"/>
            </a:endParaRPr>
          </a:p>
        </p:txBody>
      </p:sp>
      <p:sp>
        <p:nvSpPr>
          <p:cNvPr id="54" name="Rechteck 53"/>
          <p:cNvSpPr/>
          <p:nvPr/>
        </p:nvSpPr>
        <p:spPr>
          <a:xfrm>
            <a:off x="2700000" y="4500000"/>
            <a:ext cx="1259640" cy="125964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000000"/>
              </a:solidFill>
              <a:effectLst/>
              <a:uFillTx/>
              <a:latin typeface="Arial"/>
              <a:ea typeface="DejaVu Sans"/>
            </a:endParaRPr>
          </a:p>
        </p:txBody>
      </p:sp>
      <p:pic>
        <p:nvPicPr>
          <p:cNvPr id="55" name="Grafik 54"/>
          <p:cNvPicPr/>
          <p:nvPr/>
        </p:nvPicPr>
        <p:blipFill>
          <a:blip r:embed="rId2"/>
          <a:stretch/>
        </p:blipFill>
        <p:spPr>
          <a:xfrm>
            <a:off x="3284280" y="4788000"/>
            <a:ext cx="639360" cy="639360"/>
          </a:xfrm>
          <a:prstGeom prst="rect">
            <a:avLst/>
          </a:prstGeom>
          <a:noFill/>
          <a:ln w="0">
            <a:noFill/>
          </a:ln>
        </p:spPr>
      </p:pic>
      <p:sp>
        <p:nvSpPr>
          <p:cNvPr id="56" name="Rechteck 55"/>
          <p:cNvSpPr/>
          <p:nvPr/>
        </p:nvSpPr>
        <p:spPr>
          <a:xfrm>
            <a:off x="2808000" y="4572000"/>
            <a:ext cx="611640" cy="82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DE" sz="5800" b="0" u="none" strike="noStrike">
                <a:solidFill>
                  <a:srgbClr val="6BCBDE"/>
                </a:solidFill>
                <a:effectLst/>
                <a:uFillTx/>
                <a:latin typeface="TT Fors Bold"/>
              </a:rPr>
              <a:t>5</a:t>
            </a:r>
            <a:endParaRPr lang="de-DE" sz="5800" b="0" u="none" strike="noStrike">
              <a:solidFill>
                <a:srgbClr val="000000"/>
              </a:solidFill>
              <a:effectLst/>
              <a:uFillTx/>
              <a:latin typeface="Arial"/>
            </a:endParaRPr>
          </a:p>
        </p:txBody>
      </p:sp>
      <p:pic>
        <p:nvPicPr>
          <p:cNvPr id="57" name="Grafik 56"/>
          <p:cNvPicPr/>
          <p:nvPr/>
        </p:nvPicPr>
        <p:blipFill>
          <a:blip r:embed="rId3"/>
          <a:stretch/>
        </p:blipFill>
        <p:spPr>
          <a:xfrm>
            <a:off x="3780000" y="395640"/>
            <a:ext cx="3061800" cy="1244520"/>
          </a:xfrm>
          <a:prstGeom prst="rect">
            <a:avLst/>
          </a:prstGeom>
          <a:noFill/>
          <a:ln w="0">
            <a:noFill/>
          </a:ln>
        </p:spPr>
      </p:pic>
      <p:sp>
        <p:nvSpPr>
          <p:cNvPr id="58" name="Rechteck 57"/>
          <p:cNvSpPr/>
          <p:nvPr/>
        </p:nvSpPr>
        <p:spPr>
          <a:xfrm>
            <a:off x="540000" y="1640520"/>
            <a:ext cx="3911040" cy="55254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de-DE" sz="1500" b="0" u="none" strike="noStrike" dirty="0" err="1">
                <a:solidFill>
                  <a:srgbClr val="000000"/>
                </a:solidFill>
                <a:effectLst/>
                <a:uFillTx/>
                <a:latin typeface="TT Fors"/>
                <a:ea typeface="Microsoft YaHei"/>
              </a:rPr>
              <a:t>Water</a:t>
            </a:r>
            <a:r>
              <a:rPr lang="de-DE" sz="1500" b="0" u="none" strike="noStrike" dirty="0">
                <a:solidFill>
                  <a:srgbClr val="000000"/>
                </a:solidFill>
                <a:effectLst/>
                <a:uFillTx/>
                <a:latin typeface="TT Fors"/>
                <a:ea typeface="Microsoft YaHei"/>
              </a:rPr>
              <a:t> </a:t>
            </a:r>
            <a:r>
              <a:rPr lang="de-DE" sz="1500" b="0" u="none" strike="noStrike" dirty="0" err="1">
                <a:solidFill>
                  <a:srgbClr val="000000"/>
                </a:solidFill>
                <a:effectLst/>
                <a:uFillTx/>
                <a:latin typeface="TT Fors"/>
                <a:ea typeface="Microsoft YaHei"/>
              </a:rPr>
              <a:t>dice</a:t>
            </a:r>
            <a:r>
              <a:rPr lang="de-DE" sz="1500" b="0" u="none" strike="noStrike" dirty="0">
                <a:solidFill>
                  <a:srgbClr val="000000"/>
                </a:solidFill>
                <a:effectLst/>
                <a:uFillTx/>
                <a:latin typeface="TT Fors"/>
                <a:ea typeface="Microsoft YaHei"/>
              </a:rPr>
              <a:t>,</a:t>
            </a:r>
            <a:endParaRPr lang="de-DE" sz="1500" b="0" u="none" strike="noStrike" dirty="0">
              <a:solidFill>
                <a:srgbClr val="000000"/>
              </a:solidFill>
              <a:effectLst/>
              <a:uFillTx/>
              <a:latin typeface="Arial"/>
            </a:endParaRPr>
          </a:p>
          <a:p>
            <a:pPr>
              <a:lnSpc>
                <a:spcPct val="100000"/>
              </a:lnSpc>
            </a:pPr>
            <a:r>
              <a:rPr lang="de-DE" sz="1500" b="0" u="none" strike="noStrike" dirty="0" err="1">
                <a:solidFill>
                  <a:srgbClr val="000000"/>
                </a:solidFill>
                <a:effectLst/>
                <a:uFillTx/>
                <a:latin typeface="TT Fors"/>
                <a:ea typeface="Microsoft YaHei"/>
              </a:rPr>
              <a:t>print</a:t>
            </a:r>
            <a:r>
              <a:rPr lang="de-DE" sz="1500" b="0" u="none" strike="noStrike" dirty="0">
                <a:solidFill>
                  <a:srgbClr val="000000"/>
                </a:solidFill>
                <a:effectLst/>
                <a:uFillTx/>
                <a:latin typeface="TT Fors"/>
                <a:ea typeface="Microsoft YaHei"/>
              </a:rPr>
              <a:t> on </a:t>
            </a:r>
            <a:r>
              <a:rPr lang="de-DE" sz="1500" b="0" u="none" strike="noStrike" dirty="0" err="1">
                <a:solidFill>
                  <a:srgbClr val="000000"/>
                </a:solidFill>
                <a:effectLst/>
                <a:uFillTx/>
                <a:latin typeface="TT Fors"/>
                <a:ea typeface="Microsoft YaHei"/>
              </a:rPr>
              <a:t>adhesive</a:t>
            </a:r>
            <a:r>
              <a:rPr lang="de-DE" sz="1500" b="0" u="none" strike="noStrike" dirty="0">
                <a:solidFill>
                  <a:srgbClr val="000000"/>
                </a:solidFill>
                <a:effectLst/>
                <a:uFillTx/>
                <a:latin typeface="TT Fors"/>
                <a:ea typeface="Microsoft YaHei"/>
              </a:rPr>
              <a:t> </a:t>
            </a:r>
            <a:r>
              <a:rPr lang="de-DE" sz="1500" b="0" u="none" strike="noStrike" dirty="0" err="1">
                <a:solidFill>
                  <a:srgbClr val="000000"/>
                </a:solidFill>
                <a:effectLst/>
                <a:uFillTx/>
                <a:latin typeface="TT Fors"/>
                <a:ea typeface="Microsoft YaHei"/>
              </a:rPr>
              <a:t>paper</a:t>
            </a:r>
            <a:endParaRPr lang="de-DE" sz="1500" b="0" u="none" strike="noStrike" dirty="0">
              <a:solidFill>
                <a:srgbClr val="000000"/>
              </a:solidFill>
              <a:effectLst/>
              <a:uFillTx/>
              <a:latin typeface="Arial"/>
            </a:endParaRPr>
          </a:p>
        </p:txBody>
      </p:sp>
      <p:pic>
        <p:nvPicPr>
          <p:cNvPr id="59" name="Grafik 224" descr="Schere"/>
          <p:cNvPicPr/>
          <p:nvPr/>
        </p:nvPicPr>
        <p:blipFill>
          <a:blip r:embed="rId4">
            <a:extLst>
              <a:ext uri="{96DAC541-7B7A-43D3-8B79-37D633B846F1}">
                <asvg:svgBlip xmlns:asvg="http://schemas.microsoft.com/office/drawing/2016/SVG/main" r:embed="rId5"/>
              </a:ext>
            </a:extLst>
          </a:blip>
          <a:stretch/>
        </p:blipFill>
        <p:spPr>
          <a:xfrm rot="13668000">
            <a:off x="613066" y="2346508"/>
            <a:ext cx="354240" cy="354240"/>
          </a:xfrm>
          <a:prstGeom prst="rect">
            <a:avLst/>
          </a:prstGeom>
          <a:noFill/>
          <a:ln w="0">
            <a:noFill/>
          </a:ln>
        </p:spPr>
      </p:pic>
      <p:sp>
        <p:nvSpPr>
          <p:cNvPr id="60" name="Gerader Verbinder 4"/>
          <p:cNvSpPr/>
          <p:nvPr/>
        </p:nvSpPr>
        <p:spPr>
          <a:xfrm>
            <a:off x="935626" y="2533708"/>
            <a:ext cx="1093320" cy="360"/>
          </a:xfrm>
          <a:prstGeom prst="line">
            <a:avLst/>
          </a:prstGeom>
          <a:ln w="9360">
            <a:solidFill>
              <a:srgbClr val="000000"/>
            </a:solidFill>
            <a:prstDash val="dash"/>
            <a:round/>
          </a:ln>
        </p:spPr>
        <p:style>
          <a:lnRef idx="0">
            <a:scrgbClr r="0" g="0" b="0"/>
          </a:lnRef>
          <a:fillRef idx="0">
            <a:scrgbClr r="0" g="0" b="0"/>
          </a:fillRef>
          <a:effectRef idx="0">
            <a:scrgbClr r="0" g="0" b="0"/>
          </a:effectRef>
          <a:fontRef idx="minor"/>
        </p:style>
        <p:txBody>
          <a:bodyPr lIns="90000" tIns="-44640" rIns="90000" bIns="-44640" anchor="t" anchorCtr="1">
            <a:noAutofit/>
          </a:bodyPr>
          <a:lstStyle/>
          <a:p>
            <a:endParaRPr lang="de-DE" sz="1800" b="0" u="none" strike="noStrike">
              <a:solidFill>
                <a:srgbClr val="000000"/>
              </a:solidFill>
              <a:effectLst/>
              <a:uFillTx/>
              <a:latin typeface="Arial"/>
              <a:ea typeface="DejaVu Sans"/>
            </a:endParaRPr>
          </a:p>
        </p:txBody>
      </p:sp>
      <p:sp>
        <p:nvSpPr>
          <p:cNvPr id="61" name="Textfeld 2"/>
          <p:cNvSpPr/>
          <p:nvPr/>
        </p:nvSpPr>
        <p:spPr>
          <a:xfrm>
            <a:off x="540000" y="576000"/>
            <a:ext cx="3676680" cy="828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800" b="0" u="none" strike="noStrike">
                <a:solidFill>
                  <a:srgbClr val="BF0041"/>
                </a:solidFill>
                <a:effectLst/>
                <a:uFillTx/>
                <a:latin typeface="TT Fors Bold"/>
                <a:ea typeface="DejaVu Sans"/>
              </a:rPr>
              <a:t>Practise sustainable water management</a:t>
            </a:r>
            <a:endParaRPr lang="de-DE" sz="1800" b="0" u="none" strike="noStrike">
              <a:solidFill>
                <a:srgbClr val="000000"/>
              </a:solidFill>
              <a:effectLst/>
              <a:uFillTx/>
              <a:latin typeface="Arial"/>
            </a:endParaRPr>
          </a:p>
          <a:p>
            <a:pPr>
              <a:lnSpc>
                <a:spcPct val="100000"/>
              </a:lnSpc>
            </a:pPr>
            <a:endParaRPr lang="de-DE" sz="1800" b="0" u="none" strike="noStrike">
              <a:solidFill>
                <a:srgbClr val="000000"/>
              </a:solidFill>
              <a:effectLst/>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hteck 1"/>
          <p:cNvSpPr/>
          <p:nvPr/>
        </p:nvSpPr>
        <p:spPr>
          <a:xfrm>
            <a:off x="9360" y="-5760"/>
            <a:ext cx="6848280" cy="9905400"/>
          </a:xfrm>
          <a:prstGeom prst="rect">
            <a:avLst/>
          </a:prstGeom>
          <a:solidFill>
            <a:srgbClr val="6BCBDE"/>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63" name="Textfeld 6"/>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dirty="0">
                <a:solidFill>
                  <a:srgbClr val="BB244A"/>
                </a:solidFill>
                <a:effectLst/>
                <a:uFillTx/>
                <a:latin typeface="TT Fors Bold"/>
                <a:ea typeface="DejaVu Sans"/>
              </a:rPr>
              <a:t>Car Factory</a:t>
            </a:r>
            <a:endParaRPr lang="de-DE" sz="6000" b="0" u="none" strike="noStrike" dirty="0">
              <a:solidFill>
                <a:srgbClr val="000000"/>
              </a:solidFill>
              <a:effectLst/>
              <a:uFillTx/>
              <a:latin typeface="Arial"/>
            </a:endParaRPr>
          </a:p>
          <a:p>
            <a:pPr algn="ctr" defTabSz="457200">
              <a:lnSpc>
                <a:spcPct val="100000"/>
              </a:lnSpc>
            </a:pPr>
            <a:r>
              <a:rPr lang="de-DE" sz="6000" b="0" u="none" strike="noStrike" dirty="0">
                <a:solidFill>
                  <a:srgbClr val="BB244A"/>
                </a:solidFill>
                <a:effectLst/>
                <a:uFillTx/>
                <a:latin typeface="TT Fors Bold"/>
                <a:ea typeface="DejaVu Sans"/>
              </a:rPr>
              <a:t> </a:t>
            </a:r>
            <a:endParaRPr lang="de-DE" sz="6000" b="0" u="none" strike="noStrike" dirty="0">
              <a:solidFill>
                <a:srgbClr val="000000"/>
              </a:solidFill>
              <a:effectLst/>
              <a:uFillTx/>
              <a:latin typeface="Arial"/>
            </a:endParaRPr>
          </a:p>
        </p:txBody>
      </p:sp>
      <p:sp>
        <p:nvSpPr>
          <p:cNvPr id="64" name="Textfeld 8"/>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F5DF4D"/>
                </a:solidFill>
                <a:effectLst/>
                <a:uFillTx/>
                <a:latin typeface="TT Fors Bold"/>
                <a:ea typeface="DejaVu Sans"/>
              </a:rPr>
              <a:t>ROLE CARD</a:t>
            </a:r>
            <a:endParaRPr lang="de-DE" sz="2400" b="0" u="none" strike="noStrike">
              <a:solidFill>
                <a:srgbClr val="000000"/>
              </a:solidFill>
              <a:effectLst/>
              <a:uFillTx/>
              <a:latin typeface="Arial"/>
            </a:endParaRPr>
          </a:p>
        </p:txBody>
      </p:sp>
      <p:sp>
        <p:nvSpPr>
          <p:cNvPr id="65" name="Textfeld 9"/>
          <p:cNvSpPr/>
          <p:nvPr/>
        </p:nvSpPr>
        <p:spPr>
          <a:xfrm>
            <a:off x="622080" y="1800000"/>
            <a:ext cx="5857560" cy="1086818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spcBef>
                <a:spcPts val="1191"/>
              </a:spcBef>
              <a:spcAft>
                <a:spcPts val="992"/>
              </a:spcAft>
              <a:buClr>
                <a:srgbClr val="BB244A"/>
              </a:buClr>
            </a:pPr>
            <a:r>
              <a:rPr lang="en-US" sz="2600" b="0" u="none" strike="noStrike" dirty="0">
                <a:solidFill>
                  <a:srgbClr val="BB244A"/>
                </a:solidFill>
                <a:effectLst/>
                <a:uFillTx/>
                <a:latin typeface="TT Fors"/>
                <a:ea typeface="DejaVu Sans"/>
              </a:rPr>
              <a:t>You are the car factory owner. You want to produce electric cars. You claim that you are no longer competitive without electric cars</a:t>
            </a:r>
            <a:r>
              <a:rPr lang="en-US" sz="2600" dirty="0">
                <a:solidFill>
                  <a:srgbClr val="BB244A"/>
                </a:solidFill>
                <a:latin typeface="TT Fors"/>
                <a:ea typeface="DejaVu Sans"/>
              </a:rPr>
              <a:t> and that this is climate friendly</a:t>
            </a:r>
            <a:r>
              <a:rPr lang="en-US" sz="2600" b="0" u="none" strike="noStrike" dirty="0">
                <a:solidFill>
                  <a:srgbClr val="BB244A"/>
                </a:solidFill>
                <a:effectLst/>
                <a:uFillTx/>
                <a:latin typeface="TT Fors"/>
                <a:ea typeface="DejaVu Sans"/>
              </a:rPr>
              <a:t>.</a:t>
            </a:r>
            <a:br>
              <a:rPr lang="en-US" sz="2600" b="0" u="none" strike="noStrike" dirty="0">
                <a:solidFill>
                  <a:srgbClr val="BB244A"/>
                </a:solidFill>
                <a:effectLst/>
                <a:uFillTx/>
                <a:latin typeface="TT Fors"/>
                <a:ea typeface="DejaVu Sans"/>
              </a:rPr>
            </a:br>
            <a:endParaRPr lang="de-DE" sz="2600" b="0" u="none" strike="noStrike" dirty="0">
              <a:solidFill>
                <a:srgbClr val="000000"/>
              </a:solidFill>
              <a:effectLst/>
              <a:uFillTx/>
              <a:latin typeface="Arial"/>
            </a:endParaRPr>
          </a:p>
          <a:p>
            <a:pPr marL="864000" lvl="4" defTabSz="457200">
              <a:lnSpc>
                <a:spcPct val="100000"/>
              </a:lnSpc>
              <a:spcBef>
                <a:spcPts val="1191"/>
              </a:spcBef>
              <a:spcAft>
                <a:spcPts val="992"/>
              </a:spcAft>
              <a:buClr>
                <a:srgbClr val="000000"/>
              </a:buClr>
              <a:buSzPct val="45000"/>
            </a:pPr>
            <a:r>
              <a:rPr lang="en-US" sz="2600" b="0" u="none" strike="noStrike" dirty="0">
                <a:solidFill>
                  <a:srgbClr val="BB244A"/>
                </a:solidFill>
                <a:effectLst/>
                <a:uFillTx/>
                <a:latin typeface="TT Fors Bold"/>
                <a:ea typeface="DejaVu Sans"/>
              </a:rPr>
              <a:t>AVERAGE WATER NEED</a:t>
            </a:r>
            <a:r>
              <a:rPr lang="en-US" sz="2600" b="0" u="none" strike="noStrike" dirty="0">
                <a:solidFill>
                  <a:srgbClr val="BB244A"/>
                </a:solidFill>
                <a:effectLst/>
                <a:uFillTx/>
                <a:latin typeface="TT Fors"/>
                <a:ea typeface="DejaVu Sans"/>
              </a:rPr>
              <a:t> </a:t>
            </a:r>
            <a:br>
              <a:rPr sz="2600" dirty="0"/>
            </a:br>
            <a:r>
              <a:rPr lang="en-US" sz="2600" b="0" u="none" strike="noStrike" dirty="0">
                <a:solidFill>
                  <a:srgbClr val="BB244A"/>
                </a:solidFill>
                <a:effectLst/>
                <a:uFillTx/>
                <a:latin typeface="TT Fors"/>
                <a:ea typeface="DejaVu Sans"/>
              </a:rPr>
              <a:t>3 levels / year</a:t>
            </a:r>
            <a:endParaRPr lang="de-DE" sz="2600" b="0" u="none" strike="noStrike" dirty="0">
              <a:solidFill>
                <a:srgbClr val="000000"/>
              </a:solidFill>
              <a:effectLst/>
              <a:uFillTx/>
              <a:latin typeface="Arial"/>
            </a:endParaRPr>
          </a:p>
          <a:p>
            <a:pPr marL="864000" lvl="4" defTabSz="457200">
              <a:lnSpc>
                <a:spcPct val="100000"/>
              </a:lnSpc>
              <a:buClr>
                <a:srgbClr val="000000"/>
              </a:buClr>
              <a:buSzPct val="45000"/>
            </a:pPr>
            <a:r>
              <a:rPr lang="en-US" sz="2600" b="0" u="none" strike="noStrike" dirty="0">
                <a:solidFill>
                  <a:srgbClr val="BB244A"/>
                </a:solidFill>
                <a:effectLst/>
                <a:uFillTx/>
                <a:latin typeface="TT Fors Bold"/>
                <a:ea typeface="DejaVu Sans"/>
              </a:rPr>
              <a:t>INTERDEPENDENCIES </a:t>
            </a:r>
            <a:r>
              <a:rPr lang="en-US" sz="2600" b="0" u="none" strike="noStrike" dirty="0">
                <a:solidFill>
                  <a:srgbClr val="BB244A"/>
                </a:solidFill>
                <a:effectLst/>
                <a:uFillTx/>
                <a:latin typeface="TT Fors"/>
                <a:ea typeface="DejaVu Sans"/>
              </a:rPr>
              <a:t>Due to the amount of water required, you are very dependent on a functioning wetland for the decision. You bring economic wealth to the inhabitants in form of tax revenues and jobs.</a:t>
            </a: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a:p>
            <a:pPr defTabSz="457200">
              <a:lnSpc>
                <a:spcPct val="100000"/>
              </a:lnSpc>
              <a:spcBef>
                <a:spcPts val="1191"/>
              </a:spcBef>
              <a:spcAft>
                <a:spcPts val="992"/>
              </a:spcAft>
            </a:pPr>
            <a:endParaRPr lang="de-DE" sz="2600" b="0" u="none" strike="noStrike" dirty="0">
              <a:solidFill>
                <a:srgbClr val="000000"/>
              </a:solidFill>
              <a:effectLst/>
              <a:uFillTx/>
              <a:latin typeface="Arial"/>
            </a:endParaRPr>
          </a:p>
        </p:txBody>
      </p:sp>
      <p:sp>
        <p:nvSpPr>
          <p:cNvPr id="66" name="Textfeld 19"/>
          <p:cNvSpPr/>
          <p:nvPr/>
        </p:nvSpPr>
        <p:spPr>
          <a:xfrm>
            <a:off x="180000" y="8438760"/>
            <a:ext cx="6479640" cy="118692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BF0041"/>
                </a:solidFill>
                <a:effectLst/>
                <a:uFillTx/>
                <a:latin typeface="TT Fors Bold"/>
                <a:ea typeface="DejaVu Sans"/>
              </a:rPr>
              <a:t>CONVINCE THE OTHER STAKEHOLDERS, THAT YOU NEED THE WATER FOR CAR PRODUCTION!</a:t>
            </a:r>
            <a:endParaRPr lang="de-DE" sz="2400" b="0" u="none" strike="noStrike">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03C46410-78E3-8AF2-6E11-209469E28B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2080" y="4355986"/>
            <a:ext cx="826200" cy="826200"/>
          </a:xfrm>
          <a:prstGeom prst="rect">
            <a:avLst/>
          </a:prstGeom>
        </p:spPr>
      </p:pic>
      <p:pic>
        <p:nvPicPr>
          <p:cNvPr id="3" name="Grafik 2" descr="Pfeil: Kurve im Uhrzeigersinn mit einfarbiger Füllung">
            <a:extLst>
              <a:ext uri="{FF2B5EF4-FFF2-40B4-BE49-F238E27FC236}">
                <a16:creationId xmlns:a16="http://schemas.microsoft.com/office/drawing/2014/main" id="{0CA92C39-577C-DEEA-55B4-6DE5D3AC89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15270" y="5354917"/>
            <a:ext cx="527858" cy="527858"/>
          </a:xfrm>
          <a:prstGeom prst="rect">
            <a:avLst/>
          </a:prstGeom>
        </p:spPr>
      </p:pic>
      <p:pic>
        <p:nvPicPr>
          <p:cNvPr id="4" name="Grafik 3" descr="Pfeil: Kurve im Uhrzeigersinn mit einfarbiger Füllung">
            <a:extLst>
              <a:ext uri="{FF2B5EF4-FFF2-40B4-BE49-F238E27FC236}">
                <a16:creationId xmlns:a16="http://schemas.microsoft.com/office/drawing/2014/main" id="{E0785FBD-DBE4-0646-6DBA-D7D1E48496C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1050816" y="5354917"/>
            <a:ext cx="527858" cy="5278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hteck 5"/>
          <p:cNvSpPr/>
          <p:nvPr/>
        </p:nvSpPr>
        <p:spPr>
          <a:xfrm>
            <a:off x="-18000" y="0"/>
            <a:ext cx="6857640" cy="9905400"/>
          </a:xfrm>
          <a:prstGeom prst="rect">
            <a:avLst/>
          </a:prstGeom>
          <a:solidFill>
            <a:srgbClr val="F5DF4D"/>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70" name="Textfeld 3"/>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BB244A"/>
                </a:solidFill>
                <a:effectLst/>
                <a:uFillTx/>
                <a:latin typeface="TT Fors Bold"/>
                <a:ea typeface="DejaVu Sans"/>
              </a:rPr>
              <a:t>Cattle Farm</a:t>
            </a:r>
            <a:endParaRPr lang="de-DE" sz="6000" b="0" u="none" strike="noStrike">
              <a:solidFill>
                <a:srgbClr val="000000"/>
              </a:solidFill>
              <a:effectLst/>
              <a:uFillTx/>
              <a:latin typeface="Arial"/>
            </a:endParaRPr>
          </a:p>
          <a:p>
            <a:pPr algn="ctr" defTabSz="457200">
              <a:lnSpc>
                <a:spcPct val="100000"/>
              </a:lnSpc>
            </a:pPr>
            <a:r>
              <a:rPr lang="de-DE" sz="6000" b="0" u="none" strike="noStrike">
                <a:solidFill>
                  <a:srgbClr val="BB244A"/>
                </a:solidFill>
                <a:effectLst/>
                <a:uFillTx/>
                <a:latin typeface="TT Fors Bold"/>
                <a:ea typeface="DejaVu Sans"/>
              </a:rPr>
              <a:t> </a:t>
            </a:r>
            <a:endParaRPr lang="de-DE" sz="6000" b="0" u="none" strike="noStrike">
              <a:solidFill>
                <a:srgbClr val="000000"/>
              </a:solidFill>
              <a:effectLst/>
              <a:uFillTx/>
              <a:latin typeface="Arial"/>
            </a:endParaRPr>
          </a:p>
        </p:txBody>
      </p:sp>
      <p:sp>
        <p:nvSpPr>
          <p:cNvPr id="71" name="Textfeld 10"/>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66C3A8"/>
                </a:solidFill>
                <a:effectLst/>
                <a:uFillTx/>
                <a:latin typeface="TT Fors Bold"/>
                <a:ea typeface="DejaVu Sans"/>
              </a:rPr>
              <a:t>ROLE CARD</a:t>
            </a:r>
            <a:endParaRPr lang="de-DE" sz="2400" b="0" u="none" strike="noStrike">
              <a:solidFill>
                <a:srgbClr val="000000"/>
              </a:solidFill>
              <a:effectLst/>
              <a:uFillTx/>
              <a:latin typeface="Arial"/>
            </a:endParaRPr>
          </a:p>
        </p:txBody>
      </p:sp>
      <p:sp>
        <p:nvSpPr>
          <p:cNvPr id="72" name="Textfeld 11"/>
          <p:cNvSpPr/>
          <p:nvPr/>
        </p:nvSpPr>
        <p:spPr>
          <a:xfrm>
            <a:off x="593640" y="1980000"/>
            <a:ext cx="5886000" cy="6256669"/>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457200">
              <a:lnSpc>
                <a:spcPct val="100000"/>
              </a:lnSpc>
              <a:spcBef>
                <a:spcPts val="1191"/>
              </a:spcBef>
              <a:spcAft>
                <a:spcPts val="992"/>
              </a:spcAft>
              <a:buClr>
                <a:srgbClr val="BB244A"/>
              </a:buClr>
            </a:pPr>
            <a:r>
              <a:rPr lang="en-US" sz="2800" b="0" u="none" strike="noStrike" dirty="0">
                <a:solidFill>
                  <a:srgbClr val="BB244A"/>
                </a:solidFill>
                <a:effectLst/>
                <a:uFillTx/>
                <a:latin typeface="TT Fors"/>
                <a:ea typeface="DejaVu Sans"/>
              </a:rPr>
              <a:t>You are the family, owning the cattle farm. You want to produce as much cattle as possible. You have been here for generations.</a:t>
            </a:r>
            <a:endParaRPr lang="de-DE" sz="2800" b="0" u="none" strike="noStrike" dirty="0">
              <a:solidFill>
                <a:srgbClr val="000000"/>
              </a:solidFill>
              <a:effectLst/>
              <a:uFillTx/>
              <a:latin typeface="Arial"/>
            </a:endParaRPr>
          </a:p>
          <a:p>
            <a:pPr marL="648000" lvl="3" defTabSz="457200">
              <a:lnSpc>
                <a:spcPct val="100000"/>
              </a:lnSpc>
              <a:spcBef>
                <a:spcPts val="1191"/>
              </a:spcBef>
              <a:spcAft>
                <a:spcPts val="992"/>
              </a:spcAft>
              <a:buClr>
                <a:srgbClr val="000000"/>
              </a:buClr>
              <a:buSzPct val="45000"/>
            </a:pPr>
            <a:r>
              <a:rPr lang="en-US" sz="2800" b="0" u="none" strike="noStrike" dirty="0">
                <a:solidFill>
                  <a:srgbClr val="BB244A"/>
                </a:solidFill>
                <a:effectLst/>
                <a:uFillTx/>
                <a:latin typeface="TT Fors Bold"/>
                <a:ea typeface="DejaVu Sans"/>
              </a:rPr>
              <a:t>AVERAGE WATER NEED</a:t>
            </a:r>
            <a:r>
              <a:rPr lang="en-US" sz="2800" b="0" u="none" strike="noStrike" dirty="0">
                <a:solidFill>
                  <a:srgbClr val="BB244A"/>
                </a:solidFill>
                <a:effectLst/>
                <a:uFillTx/>
                <a:latin typeface="TT Fors"/>
                <a:ea typeface="DejaVu Sans"/>
              </a:rPr>
              <a:t> </a:t>
            </a:r>
            <a:br>
              <a:rPr sz="2800" dirty="0"/>
            </a:br>
            <a:r>
              <a:rPr lang="en-US" sz="2800" b="0" u="none" strike="noStrike" dirty="0">
                <a:solidFill>
                  <a:srgbClr val="BB244A"/>
                </a:solidFill>
                <a:effectLst/>
                <a:uFillTx/>
                <a:latin typeface="TT Fors"/>
                <a:ea typeface="DejaVu Sans"/>
              </a:rPr>
              <a:t>2 levels / year</a:t>
            </a:r>
            <a:endParaRPr lang="de-DE" sz="2800" b="0" u="none" strike="noStrike" dirty="0">
              <a:solidFill>
                <a:srgbClr val="000000"/>
              </a:solidFill>
              <a:effectLst/>
              <a:uFillTx/>
              <a:latin typeface="Arial"/>
            </a:endParaRPr>
          </a:p>
          <a:p>
            <a:pPr marL="648000" lvl="3" defTabSz="457200">
              <a:lnSpc>
                <a:spcPct val="100000"/>
              </a:lnSpc>
              <a:spcBef>
                <a:spcPts val="1191"/>
              </a:spcBef>
              <a:spcAft>
                <a:spcPts val="992"/>
              </a:spcAft>
              <a:buClr>
                <a:srgbClr val="000000"/>
              </a:buClr>
              <a:buSzPct val="45000"/>
            </a:pPr>
            <a:r>
              <a:rPr lang="en-US" sz="2800" b="0" u="none" strike="noStrike" dirty="0">
                <a:solidFill>
                  <a:srgbClr val="BB244A"/>
                </a:solidFill>
                <a:effectLst/>
                <a:uFillTx/>
                <a:latin typeface="TT Fors Bold"/>
                <a:ea typeface="DejaVu Sans"/>
              </a:rPr>
              <a:t>INTERDEPENDENCIES</a:t>
            </a:r>
            <a:r>
              <a:rPr lang="en-US" sz="2800" b="0" u="none" strike="noStrike" dirty="0">
                <a:solidFill>
                  <a:srgbClr val="BB244A"/>
                </a:solidFill>
                <a:effectLst/>
                <a:uFillTx/>
                <a:latin typeface="TT Fors"/>
                <a:ea typeface="DejaVu Sans"/>
              </a:rPr>
              <a:t> </a:t>
            </a:r>
            <a:br>
              <a:rPr sz="2800" dirty="0"/>
            </a:br>
            <a:r>
              <a:rPr lang="en-US" sz="2800" b="0" u="none" strike="noStrike" dirty="0">
                <a:solidFill>
                  <a:srgbClr val="BB244A"/>
                </a:solidFill>
                <a:effectLst/>
                <a:uFillTx/>
                <a:latin typeface="TT Fors"/>
                <a:ea typeface="DejaVu Sans"/>
              </a:rPr>
              <a:t>You depend on the wetland. You bring economic wealth to the inhabitants in form of taxes and jobs. Some inhabitants work at the cattle farm.</a:t>
            </a:r>
            <a:endParaRPr lang="de-DE" sz="2800" b="0" u="none" strike="noStrike" dirty="0">
              <a:solidFill>
                <a:srgbClr val="000000"/>
              </a:solidFill>
              <a:effectLst/>
              <a:uFillTx/>
              <a:latin typeface="Arial"/>
            </a:endParaRPr>
          </a:p>
        </p:txBody>
      </p:sp>
      <p:sp>
        <p:nvSpPr>
          <p:cNvPr id="73" name="Textfeld 12"/>
          <p:cNvSpPr/>
          <p:nvPr/>
        </p:nvSpPr>
        <p:spPr>
          <a:xfrm>
            <a:off x="465840" y="8172360"/>
            <a:ext cx="5833800" cy="1198875"/>
          </a:xfrm>
          <a:prstGeom prst="rect">
            <a:avLst/>
          </a:prstGeom>
          <a:noFill/>
          <a:ln w="6480">
            <a:solidFill>
              <a:srgbClr val="BF0041"/>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457200">
              <a:lnSpc>
                <a:spcPct val="100000"/>
              </a:lnSpc>
            </a:pPr>
            <a:r>
              <a:rPr lang="de-DE" sz="2400" b="0" u="none" strike="noStrike" dirty="0">
                <a:solidFill>
                  <a:srgbClr val="BF0041"/>
                </a:solidFill>
                <a:effectLst/>
                <a:uFillTx/>
                <a:latin typeface="TT Fors Bold"/>
                <a:ea typeface="DejaVu Sans"/>
              </a:rPr>
              <a:t>CONVINCE THE OTHER STAKEHOLDERS THAT YOU NEED THE WATER FOR THE CATTLE FARM!</a:t>
            </a:r>
            <a:endParaRPr lang="de-DE" sz="2400" b="0" u="none" strike="noStrike" dirty="0">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85BBF57D-233A-DF39-FECF-41E220B7D81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8360" y="4103460"/>
            <a:ext cx="826200" cy="826200"/>
          </a:xfrm>
          <a:prstGeom prst="rect">
            <a:avLst/>
          </a:prstGeom>
        </p:spPr>
      </p:pic>
      <p:pic>
        <p:nvPicPr>
          <p:cNvPr id="3" name="Grafik 2" descr="Pfeil: Kurve im Uhrzeigersinn mit einfarbiger Füllung">
            <a:extLst>
              <a:ext uri="{FF2B5EF4-FFF2-40B4-BE49-F238E27FC236}">
                <a16:creationId xmlns:a16="http://schemas.microsoft.com/office/drawing/2014/main" id="{E3709D56-7E4C-D5B5-A445-523020D907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1550" y="5102391"/>
            <a:ext cx="527858" cy="527858"/>
          </a:xfrm>
          <a:prstGeom prst="rect">
            <a:avLst/>
          </a:prstGeom>
        </p:spPr>
      </p:pic>
      <p:pic>
        <p:nvPicPr>
          <p:cNvPr id="4" name="Grafik 3" descr="Pfeil: Kurve im Uhrzeigersinn mit einfarbiger Füllung">
            <a:extLst>
              <a:ext uri="{FF2B5EF4-FFF2-40B4-BE49-F238E27FC236}">
                <a16:creationId xmlns:a16="http://schemas.microsoft.com/office/drawing/2014/main" id="{02220973-4185-F3ED-B222-167C0541F3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7096" y="5102391"/>
            <a:ext cx="527858" cy="52785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hteck 7"/>
          <p:cNvSpPr/>
          <p:nvPr/>
        </p:nvSpPr>
        <p:spPr>
          <a:xfrm>
            <a:off x="360" y="360"/>
            <a:ext cx="7019280" cy="9905400"/>
          </a:xfrm>
          <a:prstGeom prst="rect">
            <a:avLst/>
          </a:prstGeom>
          <a:solidFill>
            <a:srgbClr val="BB244A"/>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chemeClr val="lt1"/>
              </a:solidFill>
              <a:effectLst/>
              <a:uFillTx/>
              <a:latin typeface="Calibri"/>
              <a:ea typeface="DejaVu Sans"/>
            </a:endParaRPr>
          </a:p>
        </p:txBody>
      </p:sp>
      <p:sp>
        <p:nvSpPr>
          <p:cNvPr id="77" name="Textfeld 16"/>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F5DF4D"/>
                </a:solidFill>
                <a:effectLst/>
                <a:uFillTx/>
                <a:latin typeface="TT Fors Bold"/>
                <a:ea typeface="DejaVu Sans"/>
              </a:rPr>
              <a:t>Greenwood</a:t>
            </a:r>
            <a:endParaRPr lang="de-DE" sz="6000" b="0" u="none" strike="noStrike">
              <a:solidFill>
                <a:srgbClr val="000000"/>
              </a:solidFill>
              <a:effectLst/>
              <a:uFillTx/>
              <a:latin typeface="Arial"/>
            </a:endParaRPr>
          </a:p>
          <a:p>
            <a:pPr algn="ctr" defTabSz="457200">
              <a:lnSpc>
                <a:spcPct val="100000"/>
              </a:lnSpc>
            </a:pPr>
            <a:r>
              <a:rPr lang="de-DE" sz="6000" b="0" u="none" strike="noStrike">
                <a:solidFill>
                  <a:srgbClr val="F5DF4D"/>
                </a:solidFill>
                <a:effectLst/>
                <a:uFillTx/>
                <a:latin typeface="TT Fors Bold"/>
                <a:ea typeface="DejaVu Sans"/>
              </a:rPr>
              <a:t>Inhabitants </a:t>
            </a:r>
            <a:endParaRPr lang="de-DE" sz="6000" b="0" u="none" strike="noStrike">
              <a:solidFill>
                <a:srgbClr val="000000"/>
              </a:solidFill>
              <a:effectLst/>
              <a:uFillTx/>
              <a:latin typeface="Arial"/>
            </a:endParaRPr>
          </a:p>
        </p:txBody>
      </p:sp>
      <p:sp>
        <p:nvSpPr>
          <p:cNvPr id="78" name="Textfeld 17"/>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6BCBDE"/>
                </a:solidFill>
                <a:effectLst/>
                <a:uFillTx/>
                <a:latin typeface="TT Fors Bold"/>
                <a:ea typeface="DejaVu Sans"/>
              </a:rPr>
              <a:t>ROLE CARD</a:t>
            </a:r>
            <a:endParaRPr lang="de-DE" sz="2400" b="0" u="none" strike="noStrike">
              <a:solidFill>
                <a:srgbClr val="000000"/>
              </a:solidFill>
              <a:effectLst/>
              <a:uFillTx/>
              <a:latin typeface="Arial"/>
            </a:endParaRPr>
          </a:p>
        </p:txBody>
      </p:sp>
      <p:sp>
        <p:nvSpPr>
          <p:cNvPr id="79" name="Textfeld 18"/>
          <p:cNvSpPr/>
          <p:nvPr/>
        </p:nvSpPr>
        <p:spPr>
          <a:xfrm>
            <a:off x="751680" y="3049200"/>
            <a:ext cx="5939640" cy="508711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457200">
              <a:lnSpc>
                <a:spcPct val="100000"/>
              </a:lnSpc>
              <a:spcBef>
                <a:spcPts val="1191"/>
              </a:spcBef>
              <a:spcAft>
                <a:spcPts val="992"/>
              </a:spcAft>
              <a:buClr>
                <a:srgbClr val="BB244A"/>
              </a:buClr>
            </a:pPr>
            <a:r>
              <a:rPr lang="en-US" sz="2400" b="0" u="none" strike="noStrike" dirty="0">
                <a:solidFill>
                  <a:srgbClr val="FFFF00"/>
                </a:solidFill>
                <a:effectLst/>
                <a:uFillTx/>
                <a:latin typeface="TT Fors"/>
                <a:ea typeface="DejaVu Sans"/>
              </a:rPr>
              <a:t>You are the inhabitants of Greenwood. You want sufficient water for your own needs. Many of you are making great efforts to live sustainably and deal with the water scarcity in the region. </a:t>
            </a:r>
            <a:endParaRPr lang="de-DE" sz="2400" b="0" u="none" strike="noStrike" dirty="0">
              <a:solidFill>
                <a:srgbClr val="000000"/>
              </a:solidFill>
              <a:effectLst/>
              <a:uFillTx/>
              <a:latin typeface="Arial"/>
            </a:endParaRPr>
          </a:p>
          <a:p>
            <a:pPr marL="432000" lvl="2" defTabSz="457200">
              <a:lnSpc>
                <a:spcPct val="100000"/>
              </a:lnSpc>
              <a:spcBef>
                <a:spcPts val="1191"/>
              </a:spcBef>
              <a:spcAft>
                <a:spcPts val="992"/>
              </a:spcAft>
              <a:buClr>
                <a:srgbClr val="000000"/>
              </a:buClr>
              <a:buSzPct val="45000"/>
            </a:pPr>
            <a:r>
              <a:rPr lang="en-US" sz="2400" b="0" u="none" strike="noStrike" dirty="0">
                <a:solidFill>
                  <a:srgbClr val="FFFF00"/>
                </a:solidFill>
                <a:effectLst/>
                <a:uFillTx/>
                <a:latin typeface="TT Fors Bold"/>
                <a:ea typeface="DejaVu Sans"/>
              </a:rPr>
              <a:t>AVERAGE WATER NEED </a:t>
            </a:r>
            <a:br>
              <a:rPr lang="en-US" sz="2400" b="0" u="none" strike="noStrike" dirty="0">
                <a:solidFill>
                  <a:srgbClr val="FFFF00"/>
                </a:solidFill>
                <a:effectLst/>
                <a:uFillTx/>
                <a:latin typeface="TT Fors Bold"/>
                <a:ea typeface="DejaVu Sans"/>
              </a:rPr>
            </a:br>
            <a:r>
              <a:rPr lang="en-US" sz="2400" b="0" u="none" strike="noStrike" dirty="0">
                <a:solidFill>
                  <a:srgbClr val="FFFF00"/>
                </a:solidFill>
                <a:effectLst/>
                <a:uFillTx/>
                <a:latin typeface="TT Fors"/>
                <a:ea typeface="DejaVu Sans"/>
              </a:rPr>
              <a:t>2 levels /  year</a:t>
            </a:r>
            <a:endParaRPr lang="de-DE" sz="2400" b="0" u="none" strike="noStrike" dirty="0">
              <a:solidFill>
                <a:srgbClr val="000000"/>
              </a:solidFill>
              <a:effectLst/>
              <a:uFillTx/>
              <a:latin typeface="Arial"/>
            </a:endParaRPr>
          </a:p>
          <a:p>
            <a:pPr marL="432000" lvl="2" defTabSz="457200">
              <a:lnSpc>
                <a:spcPct val="100000"/>
              </a:lnSpc>
              <a:spcBef>
                <a:spcPts val="1191"/>
              </a:spcBef>
              <a:spcAft>
                <a:spcPts val="992"/>
              </a:spcAft>
              <a:buClr>
                <a:srgbClr val="000000"/>
              </a:buClr>
              <a:buSzPct val="45000"/>
            </a:pPr>
            <a:r>
              <a:rPr lang="en-US" sz="2400" b="0" u="none" strike="noStrike" dirty="0">
                <a:solidFill>
                  <a:srgbClr val="FFFF00"/>
                </a:solidFill>
                <a:effectLst/>
                <a:uFillTx/>
                <a:latin typeface="TT Fors Bold"/>
                <a:ea typeface="DejaVu Sans"/>
              </a:rPr>
              <a:t>INTERDEPENDENCIES </a:t>
            </a:r>
            <a:br>
              <a:rPr sz="2400" dirty="0"/>
            </a:br>
            <a:r>
              <a:rPr lang="en-US" sz="2400" b="0" u="none" strike="noStrike" dirty="0">
                <a:solidFill>
                  <a:srgbClr val="FFFF00"/>
                </a:solidFill>
                <a:effectLst/>
                <a:uFillTx/>
                <a:latin typeface="TT Fors"/>
                <a:ea typeface="DejaVu Sans"/>
              </a:rPr>
              <a:t>You are very dependent on a functioning wetland. Half of you have been firmly connected to the cattle farm for generations.</a:t>
            </a:r>
            <a:endParaRPr lang="de-DE" sz="2400" b="0" u="none" strike="noStrike" dirty="0">
              <a:solidFill>
                <a:srgbClr val="000000"/>
              </a:solidFill>
              <a:effectLst/>
              <a:uFillTx/>
              <a:latin typeface="Arial"/>
            </a:endParaRPr>
          </a:p>
        </p:txBody>
      </p:sp>
      <p:sp>
        <p:nvSpPr>
          <p:cNvPr id="80" name="Textfeld 21"/>
          <p:cNvSpPr/>
          <p:nvPr/>
        </p:nvSpPr>
        <p:spPr>
          <a:xfrm>
            <a:off x="540000" y="8280000"/>
            <a:ext cx="5939640" cy="1186920"/>
          </a:xfrm>
          <a:prstGeom prst="rect">
            <a:avLst/>
          </a:prstGeom>
          <a:noFill/>
          <a:ln w="0">
            <a:solidFill>
              <a:srgbClr val="F5DF4D"/>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dirty="0">
                <a:solidFill>
                  <a:srgbClr val="F5DF4D"/>
                </a:solidFill>
                <a:effectLst/>
                <a:uFillTx/>
                <a:latin typeface="TT Fors Bold"/>
                <a:ea typeface="DejaVu Sans"/>
              </a:rPr>
              <a:t>CONVINCE THE OTHER STAKEHOLDERS THAT YOU NEED THE WATER FOR THE INHABITANTS</a:t>
            </a:r>
            <a:endParaRPr lang="de-DE" sz="2400" b="0" u="none" strike="noStrike" dirty="0">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5FE0503B-BC5E-A821-2C06-CD0BF49D810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5677" y="5172300"/>
            <a:ext cx="826200" cy="826200"/>
          </a:xfrm>
          <a:prstGeom prst="rect">
            <a:avLst/>
          </a:prstGeom>
        </p:spPr>
      </p:pic>
      <p:pic>
        <p:nvPicPr>
          <p:cNvPr id="3" name="Grafik 2" descr="Pfeil: Kurve im Uhrzeigersinn mit einfarbiger Füllung">
            <a:extLst>
              <a:ext uri="{FF2B5EF4-FFF2-40B4-BE49-F238E27FC236}">
                <a16:creationId xmlns:a16="http://schemas.microsoft.com/office/drawing/2014/main" id="{F5FC3695-5C35-F240-58FB-2897E92E01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7520" y="6142182"/>
            <a:ext cx="471446" cy="471446"/>
          </a:xfrm>
          <a:prstGeom prst="rect">
            <a:avLst/>
          </a:prstGeom>
        </p:spPr>
      </p:pic>
      <p:pic>
        <p:nvPicPr>
          <p:cNvPr id="4" name="Grafik 3" descr="Pfeil: Kurve im Uhrzeigersinn mit einfarbiger Füllung">
            <a:extLst>
              <a:ext uri="{FF2B5EF4-FFF2-40B4-BE49-F238E27FC236}">
                <a16:creationId xmlns:a16="http://schemas.microsoft.com/office/drawing/2014/main" id="{48C69FB1-0D76-7C8C-F91B-0777A07C327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23243" y="6091528"/>
            <a:ext cx="471446" cy="4714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hteck 9"/>
          <p:cNvSpPr/>
          <p:nvPr/>
        </p:nvSpPr>
        <p:spPr>
          <a:xfrm>
            <a:off x="0" y="0"/>
            <a:ext cx="6893640" cy="9941760"/>
          </a:xfrm>
          <a:prstGeom prst="rect">
            <a:avLst/>
          </a:prstGeom>
          <a:solidFill>
            <a:srgbClr val="66C3A8"/>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84" name="Textfeld 22"/>
          <p:cNvSpPr/>
          <p:nvPr/>
        </p:nvSpPr>
        <p:spPr>
          <a:xfrm>
            <a:off x="965880" y="618120"/>
            <a:ext cx="4957560" cy="1918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6000" b="0" u="none" strike="noStrike">
                <a:solidFill>
                  <a:srgbClr val="BB244A"/>
                </a:solidFill>
                <a:effectLst/>
                <a:uFillTx/>
                <a:latin typeface="TT Fors Bold"/>
                <a:ea typeface="DejaVu Sans"/>
              </a:rPr>
              <a:t>Protected Wetland</a:t>
            </a:r>
            <a:endParaRPr lang="de-DE" sz="6000" b="0" u="none" strike="noStrike">
              <a:solidFill>
                <a:srgbClr val="000000"/>
              </a:solidFill>
              <a:effectLst/>
              <a:uFillTx/>
              <a:latin typeface="Arial"/>
            </a:endParaRPr>
          </a:p>
        </p:txBody>
      </p:sp>
      <p:sp>
        <p:nvSpPr>
          <p:cNvPr id="85" name="Textfeld 23"/>
          <p:cNvSpPr/>
          <p:nvPr/>
        </p:nvSpPr>
        <p:spPr>
          <a:xfrm>
            <a:off x="965880" y="178200"/>
            <a:ext cx="4957560" cy="460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de-DE" sz="1800" b="0" u="none" strike="noStrike">
              <a:solidFill>
                <a:srgbClr val="000000"/>
              </a:solidFill>
              <a:effectLst/>
              <a:uFillTx/>
              <a:latin typeface="Arial"/>
              <a:ea typeface="DejaVu Sans"/>
            </a:endParaRPr>
          </a:p>
        </p:txBody>
      </p:sp>
      <p:sp>
        <p:nvSpPr>
          <p:cNvPr id="86" name="Textfeld 25"/>
          <p:cNvSpPr/>
          <p:nvPr/>
        </p:nvSpPr>
        <p:spPr>
          <a:xfrm>
            <a:off x="965880" y="178200"/>
            <a:ext cx="4957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a:solidFill>
                  <a:srgbClr val="F5DF4D"/>
                </a:solidFill>
                <a:effectLst/>
                <a:uFillTx/>
                <a:latin typeface="TT Fors Bold"/>
                <a:ea typeface="DejaVu Sans"/>
              </a:rPr>
              <a:t>ROLE CARD</a:t>
            </a:r>
            <a:endParaRPr lang="de-DE" sz="2400" b="0" u="none" strike="noStrike">
              <a:solidFill>
                <a:srgbClr val="000000"/>
              </a:solidFill>
              <a:effectLst/>
              <a:uFillTx/>
              <a:latin typeface="Arial"/>
            </a:endParaRPr>
          </a:p>
        </p:txBody>
      </p:sp>
      <p:sp>
        <p:nvSpPr>
          <p:cNvPr id="87" name="Textfeld 24"/>
          <p:cNvSpPr/>
          <p:nvPr/>
        </p:nvSpPr>
        <p:spPr>
          <a:xfrm>
            <a:off x="615600" y="2988065"/>
            <a:ext cx="5864040" cy="539489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457200">
              <a:lnSpc>
                <a:spcPct val="100000"/>
              </a:lnSpc>
              <a:spcBef>
                <a:spcPts val="1191"/>
              </a:spcBef>
              <a:spcAft>
                <a:spcPts val="992"/>
              </a:spcAft>
              <a:buClr>
                <a:srgbClr val="BB244A"/>
              </a:buClr>
            </a:pPr>
            <a:r>
              <a:rPr lang="en-US" sz="2800" b="0" u="none" strike="noStrike" dirty="0">
                <a:solidFill>
                  <a:srgbClr val="BB244A"/>
                </a:solidFill>
                <a:effectLst/>
                <a:uFillTx/>
                <a:latin typeface="TT Fors"/>
                <a:ea typeface="DejaVu Sans"/>
              </a:rPr>
              <a:t>You are member of an initiative, fighting for the protection of the wetland. You know about the important role of the wetland for everyone.</a:t>
            </a:r>
            <a:endParaRPr lang="de-DE" sz="2800" b="0" u="none" strike="noStrike" dirty="0">
              <a:solidFill>
                <a:srgbClr val="000000"/>
              </a:solidFill>
              <a:effectLst/>
              <a:uFillTx/>
              <a:latin typeface="Arial"/>
            </a:endParaRPr>
          </a:p>
          <a:p>
            <a:pPr marL="648000" lvl="3" defTabSz="457200">
              <a:lnSpc>
                <a:spcPct val="100000"/>
              </a:lnSpc>
              <a:spcBef>
                <a:spcPts val="1191"/>
              </a:spcBef>
              <a:spcAft>
                <a:spcPts val="992"/>
              </a:spcAft>
              <a:buClr>
                <a:srgbClr val="000000"/>
              </a:buClr>
              <a:buSzPct val="45000"/>
            </a:pPr>
            <a:r>
              <a:rPr lang="en-US" sz="2800" b="0" u="none" strike="noStrike" dirty="0">
                <a:solidFill>
                  <a:srgbClr val="BB244A"/>
                </a:solidFill>
                <a:effectLst/>
                <a:uFillTx/>
                <a:latin typeface="TT Fors Bold"/>
                <a:ea typeface="DejaVu Sans"/>
              </a:rPr>
              <a:t>AVERAGE WATER NEED</a:t>
            </a:r>
            <a:r>
              <a:rPr lang="en-US" sz="2800" b="0" u="none" strike="noStrike" dirty="0">
                <a:solidFill>
                  <a:srgbClr val="BB244A"/>
                </a:solidFill>
                <a:effectLst/>
                <a:uFillTx/>
                <a:latin typeface="TT Fors"/>
                <a:ea typeface="DejaVu Sans"/>
              </a:rPr>
              <a:t> </a:t>
            </a:r>
            <a:br>
              <a:rPr sz="2800" dirty="0"/>
            </a:br>
            <a:r>
              <a:rPr lang="en-US" sz="2800" b="0" u="none" strike="noStrike" dirty="0">
                <a:solidFill>
                  <a:srgbClr val="BB244A"/>
                </a:solidFill>
                <a:effectLst/>
                <a:uFillTx/>
                <a:latin typeface="TT Fors"/>
                <a:ea typeface="DejaVu Sans"/>
              </a:rPr>
              <a:t>2 levels / year</a:t>
            </a:r>
            <a:endParaRPr lang="de-DE" sz="2800" b="0" u="none" strike="noStrike" dirty="0">
              <a:solidFill>
                <a:srgbClr val="000000"/>
              </a:solidFill>
              <a:effectLst/>
              <a:uFillTx/>
              <a:latin typeface="Arial"/>
            </a:endParaRPr>
          </a:p>
          <a:p>
            <a:pPr marL="648000" lvl="3" defTabSz="457200">
              <a:lnSpc>
                <a:spcPct val="100000"/>
              </a:lnSpc>
              <a:spcBef>
                <a:spcPts val="1191"/>
              </a:spcBef>
              <a:spcAft>
                <a:spcPts val="992"/>
              </a:spcAft>
              <a:buClr>
                <a:srgbClr val="000000"/>
              </a:buClr>
              <a:buSzPct val="45000"/>
            </a:pPr>
            <a:r>
              <a:rPr lang="en-US" sz="2800" b="0" u="none" strike="noStrike" dirty="0">
                <a:solidFill>
                  <a:srgbClr val="BB244A"/>
                </a:solidFill>
                <a:effectLst/>
                <a:uFillTx/>
                <a:latin typeface="TT Fors Bold"/>
                <a:ea typeface="DejaVu Sans"/>
              </a:rPr>
              <a:t>INTERDEPENDENCIES</a:t>
            </a:r>
            <a:r>
              <a:rPr lang="en-US" sz="2800" b="0" u="none" strike="noStrike" dirty="0">
                <a:solidFill>
                  <a:srgbClr val="BB244A"/>
                </a:solidFill>
                <a:effectLst/>
                <a:uFillTx/>
                <a:latin typeface="TT Fors"/>
                <a:ea typeface="DejaVu Sans"/>
              </a:rPr>
              <a:t> </a:t>
            </a:r>
            <a:br>
              <a:rPr sz="2800" dirty="0"/>
            </a:br>
            <a:r>
              <a:rPr lang="en-US" sz="2800" b="0" u="none" strike="noStrike" dirty="0">
                <a:solidFill>
                  <a:srgbClr val="BB244A"/>
                </a:solidFill>
                <a:effectLst/>
                <a:uFillTx/>
                <a:latin typeface="TT Fors"/>
                <a:ea typeface="DejaVu Sans"/>
              </a:rPr>
              <a:t>Everyone depends on the wetland. If it dries out, the game is over.</a:t>
            </a:r>
            <a:endParaRPr lang="de-DE" sz="2800" b="0" u="none" strike="noStrike" dirty="0">
              <a:solidFill>
                <a:srgbClr val="000000"/>
              </a:solidFill>
              <a:effectLst/>
              <a:uFillTx/>
              <a:latin typeface="Arial"/>
            </a:endParaRPr>
          </a:p>
        </p:txBody>
      </p:sp>
      <p:sp>
        <p:nvSpPr>
          <p:cNvPr id="88" name="Textfeld 26"/>
          <p:cNvSpPr/>
          <p:nvPr/>
        </p:nvSpPr>
        <p:spPr>
          <a:xfrm>
            <a:off x="720000" y="8388360"/>
            <a:ext cx="5579640" cy="1198875"/>
          </a:xfrm>
          <a:prstGeom prst="rect">
            <a:avLst/>
          </a:prstGeom>
          <a:noFill/>
          <a:ln w="6480">
            <a:solidFill>
              <a:srgbClr val="BF0041"/>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2400" b="0" u="none" strike="noStrike" dirty="0">
                <a:solidFill>
                  <a:srgbClr val="BF0041"/>
                </a:solidFill>
                <a:effectLst/>
                <a:uFillTx/>
                <a:latin typeface="TT Fors Bold"/>
                <a:ea typeface="DejaVu Sans"/>
              </a:rPr>
              <a:t>CONVINCE THE OTHER STAKEHOLDERS THAT YOU NEED THE WATER FOR THE WETLAND!</a:t>
            </a:r>
            <a:endParaRPr lang="de-DE" sz="2400" b="0" u="none" strike="noStrike" dirty="0">
              <a:solidFill>
                <a:srgbClr val="000000"/>
              </a:solidFill>
              <a:effectLst/>
              <a:uFillTx/>
              <a:latin typeface="Arial"/>
            </a:endParaRPr>
          </a:p>
        </p:txBody>
      </p:sp>
      <p:pic>
        <p:nvPicPr>
          <p:cNvPr id="2" name="Grafik 1" descr="Wasser mit einfarbiger Füllung">
            <a:extLst>
              <a:ext uri="{FF2B5EF4-FFF2-40B4-BE49-F238E27FC236}">
                <a16:creationId xmlns:a16="http://schemas.microsoft.com/office/drawing/2014/main" id="{FB80AB60-F7AA-54F4-6954-9BE178F53A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8360" y="5403600"/>
            <a:ext cx="826200" cy="826200"/>
          </a:xfrm>
          <a:prstGeom prst="rect">
            <a:avLst/>
          </a:prstGeom>
        </p:spPr>
      </p:pic>
      <p:pic>
        <p:nvPicPr>
          <p:cNvPr id="3" name="Grafik 2" descr="Pfeil: Kurve im Uhrzeigersinn mit einfarbiger Füllung">
            <a:extLst>
              <a:ext uri="{FF2B5EF4-FFF2-40B4-BE49-F238E27FC236}">
                <a16:creationId xmlns:a16="http://schemas.microsoft.com/office/drawing/2014/main" id="{FC60CCEE-D1DE-FE60-4F79-36CD34118A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1550" y="6402531"/>
            <a:ext cx="527858" cy="527858"/>
          </a:xfrm>
          <a:prstGeom prst="rect">
            <a:avLst/>
          </a:prstGeom>
        </p:spPr>
      </p:pic>
      <p:pic>
        <p:nvPicPr>
          <p:cNvPr id="4" name="Grafik 3" descr="Pfeil: Kurve im Uhrzeigersinn mit einfarbiger Füllung">
            <a:extLst>
              <a:ext uri="{FF2B5EF4-FFF2-40B4-BE49-F238E27FC236}">
                <a16:creationId xmlns:a16="http://schemas.microsoft.com/office/drawing/2014/main" id="{21F65A94-F3B4-24DB-29BF-436CD27BD5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7096" y="6402531"/>
            <a:ext cx="527858" cy="52785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hteck 4"/>
          <p:cNvSpPr/>
          <p:nvPr/>
        </p:nvSpPr>
        <p:spPr>
          <a:xfrm>
            <a:off x="18000" y="0"/>
            <a:ext cx="6857640" cy="9905400"/>
          </a:xfrm>
          <a:prstGeom prst="rect">
            <a:avLst/>
          </a:prstGeom>
          <a:solidFill>
            <a:srgbClr val="F5DF4D"/>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u="none" strike="noStrike">
              <a:solidFill>
                <a:srgbClr val="BB244A"/>
              </a:solidFill>
              <a:effectLst/>
              <a:uFillTx/>
              <a:latin typeface="Calibri"/>
              <a:ea typeface="DejaVu Sans"/>
            </a:endParaRPr>
          </a:p>
        </p:txBody>
      </p:sp>
      <p:sp>
        <p:nvSpPr>
          <p:cNvPr id="92" name="Textfeld 20"/>
          <p:cNvSpPr/>
          <p:nvPr/>
        </p:nvSpPr>
        <p:spPr>
          <a:xfrm>
            <a:off x="946080" y="3002760"/>
            <a:ext cx="4957560" cy="33225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10500" b="0" u="none" strike="noStrike" dirty="0">
                <a:solidFill>
                  <a:srgbClr val="6BCBDE"/>
                </a:solidFill>
                <a:effectLst/>
                <a:uFillTx/>
                <a:latin typeface="TT Fors Bold"/>
                <a:ea typeface="DejaVu Sans"/>
              </a:rPr>
              <a:t>ROLE CARD</a:t>
            </a:r>
            <a:endParaRPr lang="de-DE" sz="10500" b="0" u="none" strike="noStrike" dirty="0">
              <a:solidFill>
                <a:srgbClr val="000000"/>
              </a:solidFill>
              <a:effectLst/>
              <a:uFillTx/>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hteck 2"/>
          <p:cNvSpPr/>
          <p:nvPr/>
        </p:nvSpPr>
        <p:spPr>
          <a:xfrm>
            <a:off x="9360" y="-5760"/>
            <a:ext cx="6848280" cy="9905400"/>
          </a:xfrm>
          <a:prstGeom prst="rect">
            <a:avLst/>
          </a:prstGeom>
          <a:solidFill>
            <a:srgbClr val="6BCBDE"/>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de-DE" sz="1800" b="0" u="none" strike="noStrike">
              <a:solidFill>
                <a:srgbClr val="BB244A"/>
              </a:solidFill>
              <a:effectLst/>
              <a:uFillTx/>
              <a:latin typeface="Calibri"/>
              <a:ea typeface="DejaVu Sans"/>
            </a:endParaRPr>
          </a:p>
        </p:txBody>
      </p:sp>
      <p:sp>
        <p:nvSpPr>
          <p:cNvPr id="94" name="Textfeld 15"/>
          <p:cNvSpPr/>
          <p:nvPr/>
        </p:nvSpPr>
        <p:spPr>
          <a:xfrm>
            <a:off x="946080" y="3002760"/>
            <a:ext cx="4957560" cy="33225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10500" b="0" u="none" strike="noStrike" dirty="0">
                <a:solidFill>
                  <a:srgbClr val="F5DF4D"/>
                </a:solidFill>
                <a:effectLst/>
                <a:uFillTx/>
                <a:latin typeface="TT Fors Bold"/>
                <a:ea typeface="DejaVu Sans"/>
              </a:rPr>
              <a:t>ROLE CARD</a:t>
            </a:r>
            <a:endParaRPr lang="de-DE" sz="10500" b="0" u="none" strike="noStrike" dirty="0">
              <a:solidFill>
                <a:srgbClr val="000000"/>
              </a:solidFill>
              <a:effectLst/>
              <a:uFillTx/>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hteck 10"/>
          <p:cNvSpPr/>
          <p:nvPr/>
        </p:nvSpPr>
        <p:spPr>
          <a:xfrm>
            <a:off x="0" y="0"/>
            <a:ext cx="6893640" cy="9941760"/>
          </a:xfrm>
          <a:prstGeom prst="rect">
            <a:avLst/>
          </a:prstGeom>
          <a:solidFill>
            <a:srgbClr val="66C3A8"/>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u="none" strike="noStrike">
              <a:solidFill>
                <a:srgbClr val="BB244A"/>
              </a:solidFill>
              <a:effectLst/>
              <a:uFillTx/>
              <a:latin typeface="Calibri"/>
              <a:ea typeface="DejaVu Sans"/>
            </a:endParaRPr>
          </a:p>
        </p:txBody>
      </p:sp>
      <p:sp>
        <p:nvSpPr>
          <p:cNvPr id="96" name="Textfeld 27"/>
          <p:cNvSpPr/>
          <p:nvPr/>
        </p:nvSpPr>
        <p:spPr>
          <a:xfrm>
            <a:off x="946080" y="3003120"/>
            <a:ext cx="4957560" cy="33225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00000"/>
              </a:lnSpc>
            </a:pPr>
            <a:r>
              <a:rPr lang="de-DE" sz="10500" b="0" u="none" strike="noStrike" dirty="0">
                <a:solidFill>
                  <a:srgbClr val="F5DF4D"/>
                </a:solidFill>
                <a:effectLst/>
                <a:uFillTx/>
                <a:latin typeface="TT Fors Bold"/>
                <a:ea typeface="DejaVu Sans"/>
              </a:rPr>
              <a:t>ROLE CARD</a:t>
            </a:r>
            <a:endParaRPr lang="de-DE" sz="10500" b="0" u="none" strike="noStrike" dirty="0">
              <a:solidFill>
                <a:srgbClr val="000000"/>
              </a:solidFill>
              <a:effectLst/>
              <a:uFillTx/>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582</Words>
  <Application>Microsoft Office PowerPoint</Application>
  <PresentationFormat>A4-Papier (210 x 297 mm)</PresentationFormat>
  <Paragraphs>89</Paragraphs>
  <Slides>14</Slides>
  <Notes>0</Notes>
  <HiddenSlides>0</HiddenSlides>
  <MMClips>0</MMClips>
  <ScaleCrop>false</ScaleCrop>
  <HeadingPairs>
    <vt:vector size="6" baseType="variant">
      <vt:variant>
        <vt:lpstr>Verwendete Schriftarten</vt:lpstr>
      </vt:variant>
      <vt:variant>
        <vt:i4>7</vt:i4>
      </vt:variant>
      <vt:variant>
        <vt:lpstr>Design</vt:lpstr>
      </vt:variant>
      <vt:variant>
        <vt:i4>5</vt:i4>
      </vt:variant>
      <vt:variant>
        <vt:lpstr>Folientitel</vt:lpstr>
      </vt:variant>
      <vt:variant>
        <vt:i4>14</vt:i4>
      </vt:variant>
    </vt:vector>
  </HeadingPairs>
  <TitlesOfParts>
    <vt:vector size="26" baseType="lpstr">
      <vt:lpstr>Arial</vt:lpstr>
      <vt:lpstr>Calibri</vt:lpstr>
      <vt:lpstr>Symbol</vt:lpstr>
      <vt:lpstr>Times New Roman</vt:lpstr>
      <vt:lpstr>TT Fors</vt:lpstr>
      <vt:lpstr>TT Fors Bold</vt:lpstr>
      <vt:lpstr>Wingdings</vt:lpstr>
      <vt:lpstr>Office Theme</vt:lpstr>
      <vt:lpstr>Office Theme</vt:lpstr>
      <vt:lpstr>Office Theme</vt:lpstr>
      <vt:lpstr>Office Theme</vt:lpstr>
      <vt:lpstr>Office Theme</vt:lpstr>
      <vt:lpstr>Printing instructions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Microsoft Office User</dc:creator>
  <dc:description/>
  <cp:lastModifiedBy>Lisa Häfner</cp:lastModifiedBy>
  <cp:revision>78</cp:revision>
  <cp:lastPrinted>2025-08-18T14:39:45Z</cp:lastPrinted>
  <dcterms:created xsi:type="dcterms:W3CDTF">2025-01-17T12:37:01Z</dcterms:created>
  <dcterms:modified xsi:type="dcterms:W3CDTF">2025-11-04T12:41:07Z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A4-Papier (210 x 297 mm)</vt:lpwstr>
  </property>
  <property fmtid="{D5CDD505-2E9C-101B-9397-08002B2CF9AE}" pid="3" name="Slides">
    <vt:r8>5</vt:r8>
  </property>
</Properties>
</file>