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309" r:id="rId4"/>
    <p:sldId id="310" r:id="rId5"/>
    <p:sldId id="311" r:id="rId6"/>
    <p:sldId id="275" r:id="rId7"/>
    <p:sldId id="312" r:id="rId8"/>
  </p:sldIdLst>
  <p:sldSz cx="10691813" cy="7559675"/>
  <p:notesSz cx="6797675" cy="9926638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  <p:embeddedFont>
      <p:font typeface="TT Fors" panose="020B0003030001020000" pitchFamily="34" charset="0"/>
      <p:regular r:id="rId15"/>
    </p:embeddedFont>
    <p:embeddedFont>
      <p:font typeface="TT Fors Bold" panose="020B0003030001020000" pitchFamily="34" charset="0"/>
      <p:regular r:id="rId16"/>
      <p:bold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BB244A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100" d="100"/>
          <a:sy n="100" d="100"/>
        </p:scale>
        <p:origin x="8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56038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425449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38185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3304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47787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21449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47102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701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95566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17705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5306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08/01/2025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06198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de-DE" dirty="0" err="1">
                <a:latin typeface="TT Fors Bold" panose="020B0003030001020000" pitchFamily="34" charset="0"/>
              </a:rPr>
              <a:t>Printing</a:t>
            </a:r>
            <a:r>
              <a:rPr lang="de-DE" dirty="0">
                <a:latin typeface="TT Fors Bold" panose="020B0003030001020000" pitchFamily="34" charset="0"/>
              </a:rPr>
              <a:t> </a:t>
            </a:r>
            <a:r>
              <a:rPr lang="de-DE" dirty="0" err="1">
                <a:latin typeface="TT Fors Bold" panose="020B0003030001020000" pitchFamily="34" charset="0"/>
              </a:rPr>
              <a:t>instructions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/>
          </a:bodyPr>
          <a:lstStyle/>
          <a:p>
            <a:r>
              <a:rPr lang="de-DE" sz="2400" dirty="0">
                <a:latin typeface="TT Fors" panose="020B0003030001020000" pitchFamily="34" charset="0"/>
              </a:rPr>
              <a:t>Main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Print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 2 on an A4 </a:t>
            </a:r>
            <a:r>
              <a:rPr lang="de-DE" sz="2400" dirty="0" err="1">
                <a:latin typeface="TT Fors" panose="020B0003030001020000" pitchFamily="34" charset="0"/>
              </a:rPr>
              <a:t>sheet</a:t>
            </a:r>
            <a:endParaRPr lang="de-DE" sz="2400" dirty="0">
              <a:latin typeface="TT Fors" panose="020B0003030001020000" pitchFamily="34" charset="0"/>
            </a:endParaRPr>
          </a:p>
          <a:p>
            <a:r>
              <a:rPr lang="de-DE" sz="2400" dirty="0">
                <a:latin typeface="TT Fors" panose="020B0003030001020000" pitchFamily="34" charset="0"/>
              </a:rPr>
              <a:t>Part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pp. 3-6 </a:t>
            </a:r>
            <a:r>
              <a:rPr lang="de-DE" sz="2400" dirty="0" err="1">
                <a:latin typeface="TT Fors" panose="020B0003030001020000" pitchFamily="34" charset="0"/>
              </a:rPr>
              <a:t>by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using</a:t>
            </a:r>
            <a:r>
              <a:rPr lang="de-DE" sz="2400" dirty="0">
                <a:latin typeface="TT Fors" panose="020B0003030001020000" pitchFamily="34" charset="0"/>
              </a:rPr>
              <a:t> 2 </a:t>
            </a:r>
            <a:r>
              <a:rPr lang="de-DE" sz="2400" dirty="0" err="1">
                <a:latin typeface="TT Fors" panose="020B0003030001020000" pitchFamily="34" charset="0"/>
              </a:rPr>
              <a:t>pages</a:t>
            </a:r>
            <a:r>
              <a:rPr lang="de-DE" sz="2400" dirty="0">
                <a:latin typeface="TT Fors" panose="020B0003030001020000" pitchFamily="34" charset="0"/>
              </a:rPr>
              <a:t> on </a:t>
            </a:r>
            <a:r>
              <a:rPr lang="de-DE" sz="2400" dirty="0" err="1">
                <a:latin typeface="TT Fors" panose="020B0003030001020000" pitchFamily="34" charset="0"/>
              </a:rPr>
              <a:t>one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, </a:t>
            </a:r>
            <a:r>
              <a:rPr lang="de-DE" sz="2400" dirty="0" err="1">
                <a:latin typeface="TT Fors" panose="020B0003030001020000" pitchFamily="34" charset="0"/>
              </a:rPr>
              <a:t>no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duplex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on heavy </a:t>
            </a:r>
            <a:r>
              <a:rPr lang="de-DE" sz="2400" dirty="0" err="1">
                <a:latin typeface="TT Fors" panose="020B0003030001020000" pitchFamily="34" charset="0"/>
              </a:rPr>
              <a:t>paper</a:t>
            </a:r>
            <a:r>
              <a:rPr lang="de-DE" sz="2400" dirty="0">
                <a:latin typeface="TT Fors" panose="020B0003030001020000" pitchFamily="34" charset="0"/>
              </a:rPr>
              <a:t> (e.g. </a:t>
            </a:r>
            <a:br>
              <a:rPr lang="de-DE" sz="2400" dirty="0">
                <a:latin typeface="TT Fors" panose="020B0003030001020000" pitchFamily="34" charset="0"/>
              </a:rPr>
            </a:br>
            <a:r>
              <a:rPr lang="de-DE" sz="2400" dirty="0">
                <a:latin typeface="TT Fors" panose="020B0003030001020000" pitchFamily="34" charset="0"/>
              </a:rPr>
              <a:t>250 g)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Fold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 in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middle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and</a:t>
            </a:r>
            <a:r>
              <a:rPr lang="de-DE" sz="2400" dirty="0">
                <a:latin typeface="TT Fors" panose="020B0003030001020000" pitchFamily="34" charset="0"/>
              </a:rPr>
              <a:t> (</a:t>
            </a:r>
            <a:r>
              <a:rPr lang="de-DE" sz="2400" dirty="0" err="1">
                <a:latin typeface="TT Fors" panose="020B0003030001020000" pitchFamily="34" charset="0"/>
              </a:rPr>
              <a:t>optionally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cut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printer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margins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result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are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folded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CF0C7F-6232-46E6-10AD-251EA2DC6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9695" y="937360"/>
            <a:ext cx="6837809" cy="68378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9B87E5-430D-B732-9DEE-45FFAB859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994" y="-1612292"/>
            <a:ext cx="3389682" cy="33961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D0461F-A08C-A5F6-7B50-B3117BBB5B59}"/>
              </a:ext>
            </a:extLst>
          </p:cNvPr>
          <p:cNvSpPr txBox="1"/>
          <p:nvPr/>
        </p:nvSpPr>
        <p:spPr>
          <a:xfrm>
            <a:off x="914922" y="1559552"/>
            <a:ext cx="471899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Good News from Good Jobs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70909CD-57E2-27A2-2570-E9F8FB86ED15}"/>
              </a:ext>
            </a:extLst>
          </p:cNvPr>
          <p:cNvSpPr txBox="1"/>
          <p:nvPr/>
        </p:nvSpPr>
        <p:spPr>
          <a:xfrm>
            <a:off x="914922" y="3697580"/>
            <a:ext cx="458919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Sustainable and decent jobs are not a utopia! Explore the Good News Room with inspiring stories from all over Europe!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277F72-038C-E44E-8061-9D8568259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789058" y="2793245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B173C5-FE38-AE7D-A41D-20A3CDFF9520}"/>
              </a:ext>
            </a:extLst>
          </p:cNvPr>
          <p:cNvSpPr txBox="1"/>
          <p:nvPr/>
        </p:nvSpPr>
        <p:spPr>
          <a:xfrm>
            <a:off x="8235225" y="3335909"/>
            <a:ext cx="1829027" cy="110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Sustainable action is possible in every job!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593C03-C480-E941-B250-8D12E2683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6614" y="5373296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71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D50F4-D4B1-4F60-A549-814F26C35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975EE9-67CA-415B-9788-2D99685ED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65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>
            <a:extLst>
              <a:ext uri="{FF2B5EF4-FFF2-40B4-BE49-F238E27FC236}">
                <a16:creationId xmlns:a16="http://schemas.microsoft.com/office/drawing/2014/main" id="{572988C6-3FA8-476A-88C9-96364522D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0" y="938974"/>
            <a:ext cx="2606916" cy="2606916"/>
          </a:xfrm>
          <a:prstGeom prst="rect">
            <a:avLst/>
          </a:prstGeom>
        </p:spPr>
      </p:pic>
      <p:sp>
        <p:nvSpPr>
          <p:cNvPr id="11" name="TextBox 4">
            <a:extLst>
              <a:ext uri="{FF2B5EF4-FFF2-40B4-BE49-F238E27FC236}">
                <a16:creationId xmlns:a16="http://schemas.microsoft.com/office/drawing/2014/main" id="{96D42ADA-E79E-4DE5-9549-EF707C7862A7}"/>
              </a:ext>
            </a:extLst>
          </p:cNvPr>
          <p:cNvSpPr txBox="1"/>
          <p:nvPr/>
        </p:nvSpPr>
        <p:spPr>
          <a:xfrm>
            <a:off x="3457575" y="818228"/>
            <a:ext cx="670349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Find out about sustainable solutions</a:t>
            </a:r>
          </a:p>
          <a:p>
            <a:endParaRPr lang="en-US" sz="48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Scan the QR codes of one item, you find on the table.</a:t>
            </a:r>
          </a:p>
          <a:p>
            <a:r>
              <a:rPr 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Then pick the next!</a:t>
            </a: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9A613B1D-6DE1-41C2-AF7F-EBC85498688E}"/>
              </a:ext>
            </a:extLst>
          </p:cNvPr>
          <p:cNvSpPr txBox="1"/>
          <p:nvPr/>
        </p:nvSpPr>
        <p:spPr>
          <a:xfrm>
            <a:off x="1097342" y="1364721"/>
            <a:ext cx="1688353" cy="176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defRPr/>
            </a:pPr>
            <a:r>
              <a:rPr lang="en-GB" sz="10841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14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>
            <a:extLst>
              <a:ext uri="{FF2B5EF4-FFF2-40B4-BE49-F238E27FC236}">
                <a16:creationId xmlns:a16="http://schemas.microsoft.com/office/drawing/2014/main" id="{572988C6-3FA8-476A-88C9-96364522D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0" y="938974"/>
            <a:ext cx="2606916" cy="26069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C383D8-6E03-4E86-BB46-8F77746B4462}"/>
              </a:ext>
            </a:extLst>
          </p:cNvPr>
          <p:cNvSpPr txBox="1"/>
          <p:nvPr/>
        </p:nvSpPr>
        <p:spPr>
          <a:xfrm>
            <a:off x="3439886" y="491375"/>
            <a:ext cx="73281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Which of the sustainable solutions do you like the most?</a:t>
            </a:r>
            <a:b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</a:br>
            <a:endParaRPr lang="en-US" sz="4800" b="1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Each of you: put </a:t>
            </a:r>
            <a:b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1 marble into the glass </a:t>
            </a:r>
            <a:b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of your favorite solution!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AB9D2455-F706-401D-9354-3789A07412F0}"/>
              </a:ext>
            </a:extLst>
          </p:cNvPr>
          <p:cNvSpPr txBox="1"/>
          <p:nvPr/>
        </p:nvSpPr>
        <p:spPr>
          <a:xfrm>
            <a:off x="1010728" y="1246598"/>
            <a:ext cx="17909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2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737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160</Words>
  <Application>Microsoft Office PowerPoint</Application>
  <PresentationFormat>Benutzerdefiniert</PresentationFormat>
  <Paragraphs>20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TT Fors Bold</vt:lpstr>
      <vt:lpstr>Calibri Light</vt:lpstr>
      <vt:lpstr>TT Fors</vt:lpstr>
      <vt:lpstr>Calibri</vt:lpstr>
      <vt:lpstr>Office Theme</vt:lpstr>
      <vt:lpstr>1_Office Theme</vt:lpstr>
      <vt:lpstr>Printing instructions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54</cp:revision>
  <cp:lastPrinted>2025-03-18T12:15:05Z</cp:lastPrinted>
  <dcterms:created xsi:type="dcterms:W3CDTF">2025-01-17T12:37:01Z</dcterms:created>
  <dcterms:modified xsi:type="dcterms:W3CDTF">2025-08-01T12:58:16Z</dcterms:modified>
</cp:coreProperties>
</file>