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  <p:sldMasterId id="2147483672" r:id="rId2"/>
  </p:sldMasterIdLst>
  <p:sldIdLst>
    <p:sldId id="286" r:id="rId3"/>
    <p:sldId id="311" r:id="rId4"/>
    <p:sldId id="270" r:id="rId5"/>
    <p:sldId id="275" r:id="rId6"/>
    <p:sldId id="315" r:id="rId7"/>
    <p:sldId id="312" r:id="rId8"/>
    <p:sldId id="282" r:id="rId9"/>
    <p:sldId id="313" r:id="rId10"/>
    <p:sldId id="284" r:id="rId11"/>
    <p:sldId id="314" r:id="rId12"/>
  </p:sldIdLst>
  <p:sldSz cx="10691813" cy="7559675"/>
  <p:notesSz cx="6797675" cy="9926638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Calibri Light" panose="020F0302020204030204" pitchFamily="34" charset="0"/>
      <p:regular r:id="rId17"/>
      <p:italic r:id="rId18"/>
    </p:embeddedFont>
    <p:embeddedFont>
      <p:font typeface="TT Fors" panose="020B0003030001020000" pitchFamily="34" charset="0"/>
      <p:regular r:id="rId19"/>
    </p:embeddedFont>
    <p:embeddedFont>
      <p:font typeface="TT Fors Bold" panose="020B0003030001020000" pitchFamily="34" charset="0"/>
      <p:regular r:id="rId20"/>
      <p:bold r:id="rId21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244A"/>
    <a:srgbClr val="6BCBDE"/>
    <a:srgbClr val="66C3A8"/>
    <a:srgbClr val="F5DF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6405"/>
  </p:normalViewPr>
  <p:slideViewPr>
    <p:cSldViewPr snapToGrid="0" snapToObjects="1">
      <p:cViewPr varScale="1">
        <p:scale>
          <a:sx n="100" d="100"/>
          <a:sy n="100" d="100"/>
        </p:scale>
        <p:origin x="82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font" Target="fonts/font9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5.fntdata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1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55" indent="0" algn="ctr">
              <a:buNone/>
              <a:defRPr sz="2205"/>
            </a:lvl2pPr>
            <a:lvl3pPr marL="1007909" indent="0" algn="ctr">
              <a:buNone/>
              <a:defRPr sz="1984"/>
            </a:lvl3pPr>
            <a:lvl4pPr marL="1511864" indent="0" algn="ctr">
              <a:buNone/>
              <a:defRPr sz="1764"/>
            </a:lvl4pPr>
            <a:lvl5pPr marL="2015818" indent="0" algn="ctr">
              <a:buNone/>
              <a:defRPr sz="1764"/>
            </a:lvl5pPr>
            <a:lvl6pPr marL="2519773" indent="0" algn="ctr">
              <a:buNone/>
              <a:defRPr sz="1764"/>
            </a:lvl6pPr>
            <a:lvl7pPr marL="3023727" indent="0" algn="ctr">
              <a:buNone/>
              <a:defRPr sz="1764"/>
            </a:lvl7pPr>
            <a:lvl8pPr marL="3527682" indent="0" algn="ctr">
              <a:buNone/>
              <a:defRPr sz="1764"/>
            </a:lvl8pPr>
            <a:lvl9pPr marL="4031636" indent="0" algn="ctr">
              <a:buNone/>
              <a:defRPr sz="1764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283276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514697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30" y="402484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4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6017217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23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2"/>
            <a:ext cx="8018860" cy="1825171"/>
          </a:xfrm>
        </p:spPr>
        <p:txBody>
          <a:bodyPr/>
          <a:lstStyle>
            <a:lvl1pPr marL="0" indent="0" algn="ctr">
              <a:buNone/>
              <a:defRPr sz="2495"/>
            </a:lvl1pPr>
            <a:lvl2pPr marL="475071" indent="0" algn="ctr">
              <a:buNone/>
              <a:defRPr sz="2079"/>
            </a:lvl2pPr>
            <a:lvl3pPr marL="950143" indent="0" algn="ctr">
              <a:buNone/>
              <a:defRPr sz="1871"/>
            </a:lvl3pPr>
            <a:lvl4pPr marL="1425214" indent="0" algn="ctr">
              <a:buNone/>
              <a:defRPr sz="1663"/>
            </a:lvl4pPr>
            <a:lvl5pPr marL="1900286" indent="0" algn="ctr">
              <a:buNone/>
              <a:defRPr sz="1663"/>
            </a:lvl5pPr>
            <a:lvl6pPr marL="2375357" indent="0" algn="ctr">
              <a:buNone/>
              <a:defRPr sz="1663"/>
            </a:lvl6pPr>
            <a:lvl7pPr marL="2850428" indent="0" algn="ctr">
              <a:buNone/>
              <a:defRPr sz="1663"/>
            </a:lvl7pPr>
            <a:lvl8pPr marL="3325500" indent="0" algn="ctr">
              <a:buNone/>
              <a:defRPr sz="1663"/>
            </a:lvl8pPr>
            <a:lvl9pPr marL="3800571" indent="0" algn="ctr">
              <a:buNone/>
              <a:defRPr sz="1663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9315668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1063292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5" y="1884671"/>
            <a:ext cx="9221689" cy="3144614"/>
          </a:xfrm>
        </p:spPr>
        <p:txBody>
          <a:bodyPr anchor="b"/>
          <a:lstStyle>
            <a:lvl1pPr>
              <a:defRPr sz="623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5" y="5059036"/>
            <a:ext cx="9221689" cy="1653678"/>
          </a:xfrm>
        </p:spPr>
        <p:txBody>
          <a:bodyPr/>
          <a:lstStyle>
            <a:lvl1pPr marL="0" indent="0">
              <a:buNone/>
              <a:defRPr sz="2495">
                <a:solidFill>
                  <a:schemeClr val="tx1"/>
                </a:solidFill>
              </a:defRPr>
            </a:lvl1pPr>
            <a:lvl2pPr marL="475071" indent="0">
              <a:buNone/>
              <a:defRPr sz="2079">
                <a:solidFill>
                  <a:schemeClr val="tx1">
                    <a:tint val="75000"/>
                  </a:schemeClr>
                </a:solidFill>
              </a:defRPr>
            </a:lvl2pPr>
            <a:lvl3pPr marL="950143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3pPr>
            <a:lvl4pPr marL="1425214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4pPr>
            <a:lvl5pPr marL="1900286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5pPr>
            <a:lvl6pPr marL="2375357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6pPr>
            <a:lvl7pPr marL="2850428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7pPr>
            <a:lvl8pPr marL="3325500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8pPr>
            <a:lvl9pPr marL="3800571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6555658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3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1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080817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8" y="1853172"/>
            <a:ext cx="4523137" cy="908210"/>
          </a:xfrm>
        </p:spPr>
        <p:txBody>
          <a:bodyPr anchor="b"/>
          <a:lstStyle>
            <a:lvl1pPr marL="0" indent="0">
              <a:buNone/>
              <a:defRPr sz="2495" b="1"/>
            </a:lvl1pPr>
            <a:lvl2pPr marL="475071" indent="0">
              <a:buNone/>
              <a:defRPr sz="2079" b="1"/>
            </a:lvl2pPr>
            <a:lvl3pPr marL="950143" indent="0">
              <a:buNone/>
              <a:defRPr sz="1871" b="1"/>
            </a:lvl3pPr>
            <a:lvl4pPr marL="1425214" indent="0">
              <a:buNone/>
              <a:defRPr sz="1663" b="1"/>
            </a:lvl4pPr>
            <a:lvl5pPr marL="1900286" indent="0">
              <a:buNone/>
              <a:defRPr sz="1663" b="1"/>
            </a:lvl5pPr>
            <a:lvl6pPr marL="2375357" indent="0">
              <a:buNone/>
              <a:defRPr sz="1663" b="1"/>
            </a:lvl6pPr>
            <a:lvl7pPr marL="2850428" indent="0">
              <a:buNone/>
              <a:defRPr sz="1663" b="1"/>
            </a:lvl7pPr>
            <a:lvl8pPr marL="3325500" indent="0">
              <a:buNone/>
              <a:defRPr sz="1663" b="1"/>
            </a:lvl8pPr>
            <a:lvl9pPr marL="3800571" indent="0">
              <a:buNone/>
              <a:defRPr sz="166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8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3" y="1853172"/>
            <a:ext cx="4545413" cy="908210"/>
          </a:xfrm>
        </p:spPr>
        <p:txBody>
          <a:bodyPr anchor="b"/>
          <a:lstStyle>
            <a:lvl1pPr marL="0" indent="0">
              <a:buNone/>
              <a:defRPr sz="2495" b="1"/>
            </a:lvl1pPr>
            <a:lvl2pPr marL="475071" indent="0">
              <a:buNone/>
              <a:defRPr sz="2079" b="1"/>
            </a:lvl2pPr>
            <a:lvl3pPr marL="950143" indent="0">
              <a:buNone/>
              <a:defRPr sz="1871" b="1"/>
            </a:lvl3pPr>
            <a:lvl4pPr marL="1425214" indent="0">
              <a:buNone/>
              <a:defRPr sz="1663" b="1"/>
            </a:lvl4pPr>
            <a:lvl5pPr marL="1900286" indent="0">
              <a:buNone/>
              <a:defRPr sz="1663" b="1"/>
            </a:lvl5pPr>
            <a:lvl6pPr marL="2375357" indent="0">
              <a:buNone/>
              <a:defRPr sz="1663" b="1"/>
            </a:lvl6pPr>
            <a:lvl7pPr marL="2850428" indent="0">
              <a:buNone/>
              <a:defRPr sz="1663" b="1"/>
            </a:lvl7pPr>
            <a:lvl8pPr marL="3325500" indent="0">
              <a:buNone/>
              <a:defRPr sz="1663" b="1"/>
            </a:lvl8pPr>
            <a:lvl9pPr marL="3800571" indent="0">
              <a:buNone/>
              <a:defRPr sz="166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3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6205046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8931396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1926978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503978"/>
            <a:ext cx="3448389" cy="1763924"/>
          </a:xfrm>
        </p:spPr>
        <p:txBody>
          <a:bodyPr anchor="b"/>
          <a:lstStyle>
            <a:lvl1pPr>
              <a:defRPr sz="33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7"/>
            <a:ext cx="5412730" cy="5372269"/>
          </a:xfrm>
        </p:spPr>
        <p:txBody>
          <a:bodyPr/>
          <a:lstStyle>
            <a:lvl1pPr>
              <a:defRPr sz="3325"/>
            </a:lvl1pPr>
            <a:lvl2pPr>
              <a:defRPr sz="2909"/>
            </a:lvl2pPr>
            <a:lvl3pPr>
              <a:defRPr sz="2495"/>
            </a:lvl3pPr>
            <a:lvl4pPr>
              <a:defRPr sz="2079"/>
            </a:lvl4pPr>
            <a:lvl5pPr>
              <a:defRPr sz="2079"/>
            </a:lvl5pPr>
            <a:lvl6pPr>
              <a:defRPr sz="2079"/>
            </a:lvl6pPr>
            <a:lvl7pPr>
              <a:defRPr sz="2079"/>
            </a:lvl7pPr>
            <a:lvl8pPr>
              <a:defRPr sz="2079"/>
            </a:lvl8pPr>
            <a:lvl9pPr>
              <a:defRPr sz="2079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7" y="2267902"/>
            <a:ext cx="3448389" cy="4201570"/>
          </a:xfrm>
        </p:spPr>
        <p:txBody>
          <a:bodyPr/>
          <a:lstStyle>
            <a:lvl1pPr marL="0" indent="0">
              <a:buNone/>
              <a:defRPr sz="1663"/>
            </a:lvl1pPr>
            <a:lvl2pPr marL="475071" indent="0">
              <a:buNone/>
              <a:defRPr sz="1455"/>
            </a:lvl2pPr>
            <a:lvl3pPr marL="950143" indent="0">
              <a:buNone/>
              <a:defRPr sz="1247"/>
            </a:lvl3pPr>
            <a:lvl4pPr marL="1425214" indent="0">
              <a:buNone/>
              <a:defRPr sz="1038"/>
            </a:lvl4pPr>
            <a:lvl5pPr marL="1900286" indent="0">
              <a:buNone/>
              <a:defRPr sz="1038"/>
            </a:lvl5pPr>
            <a:lvl6pPr marL="2375357" indent="0">
              <a:buNone/>
              <a:defRPr sz="1038"/>
            </a:lvl6pPr>
            <a:lvl7pPr marL="2850428" indent="0">
              <a:buNone/>
              <a:defRPr sz="1038"/>
            </a:lvl7pPr>
            <a:lvl8pPr marL="3325500" indent="0">
              <a:buNone/>
              <a:defRPr sz="1038"/>
            </a:lvl8pPr>
            <a:lvl9pPr marL="3800571" indent="0">
              <a:buNone/>
              <a:defRPr sz="103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271227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280484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503978"/>
            <a:ext cx="3448389" cy="1763924"/>
          </a:xfrm>
        </p:spPr>
        <p:txBody>
          <a:bodyPr anchor="b"/>
          <a:lstStyle>
            <a:lvl1pPr>
              <a:defRPr sz="33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7"/>
            <a:ext cx="5412730" cy="5372269"/>
          </a:xfrm>
        </p:spPr>
        <p:txBody>
          <a:bodyPr anchor="t"/>
          <a:lstStyle>
            <a:lvl1pPr marL="0" indent="0">
              <a:buNone/>
              <a:defRPr sz="3325"/>
            </a:lvl1pPr>
            <a:lvl2pPr marL="475071" indent="0">
              <a:buNone/>
              <a:defRPr sz="2909"/>
            </a:lvl2pPr>
            <a:lvl3pPr marL="950143" indent="0">
              <a:buNone/>
              <a:defRPr sz="2495"/>
            </a:lvl3pPr>
            <a:lvl4pPr marL="1425214" indent="0">
              <a:buNone/>
              <a:defRPr sz="2079"/>
            </a:lvl4pPr>
            <a:lvl5pPr marL="1900286" indent="0">
              <a:buNone/>
              <a:defRPr sz="2079"/>
            </a:lvl5pPr>
            <a:lvl6pPr marL="2375357" indent="0">
              <a:buNone/>
              <a:defRPr sz="2079"/>
            </a:lvl6pPr>
            <a:lvl7pPr marL="2850428" indent="0">
              <a:buNone/>
              <a:defRPr sz="2079"/>
            </a:lvl7pPr>
            <a:lvl8pPr marL="3325500" indent="0">
              <a:buNone/>
              <a:defRPr sz="2079"/>
            </a:lvl8pPr>
            <a:lvl9pPr marL="3800571" indent="0">
              <a:buNone/>
              <a:defRPr sz="2079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7" y="2267902"/>
            <a:ext cx="3448389" cy="4201570"/>
          </a:xfrm>
        </p:spPr>
        <p:txBody>
          <a:bodyPr/>
          <a:lstStyle>
            <a:lvl1pPr marL="0" indent="0">
              <a:buNone/>
              <a:defRPr sz="1663"/>
            </a:lvl1pPr>
            <a:lvl2pPr marL="475071" indent="0">
              <a:buNone/>
              <a:defRPr sz="1455"/>
            </a:lvl2pPr>
            <a:lvl3pPr marL="950143" indent="0">
              <a:buNone/>
              <a:defRPr sz="1247"/>
            </a:lvl3pPr>
            <a:lvl4pPr marL="1425214" indent="0">
              <a:buNone/>
              <a:defRPr sz="1038"/>
            </a:lvl4pPr>
            <a:lvl5pPr marL="1900286" indent="0">
              <a:buNone/>
              <a:defRPr sz="1038"/>
            </a:lvl5pPr>
            <a:lvl6pPr marL="2375357" indent="0">
              <a:buNone/>
              <a:defRPr sz="1038"/>
            </a:lvl6pPr>
            <a:lvl7pPr marL="2850428" indent="0">
              <a:buNone/>
              <a:defRPr sz="1038"/>
            </a:lvl7pPr>
            <a:lvl8pPr marL="3325500" indent="0">
              <a:buNone/>
              <a:defRPr sz="1038"/>
            </a:lvl8pPr>
            <a:lvl9pPr marL="3800571" indent="0">
              <a:buNone/>
              <a:defRPr sz="103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9777861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9607744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31" y="402485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4" y="402485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638639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5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5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55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09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864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1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77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727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68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63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356692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3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1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63630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8" y="1853172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55" indent="0">
              <a:buNone/>
              <a:defRPr sz="2205" b="1"/>
            </a:lvl2pPr>
            <a:lvl3pPr marL="1007909" indent="0">
              <a:buNone/>
              <a:defRPr sz="1984" b="1"/>
            </a:lvl3pPr>
            <a:lvl4pPr marL="1511864" indent="0">
              <a:buNone/>
              <a:defRPr sz="1764" b="1"/>
            </a:lvl4pPr>
            <a:lvl5pPr marL="2015818" indent="0">
              <a:buNone/>
              <a:defRPr sz="1764" b="1"/>
            </a:lvl5pPr>
            <a:lvl6pPr marL="2519773" indent="0">
              <a:buNone/>
              <a:defRPr sz="1764" b="1"/>
            </a:lvl6pPr>
            <a:lvl7pPr marL="3023727" indent="0">
              <a:buNone/>
              <a:defRPr sz="1764" b="1"/>
            </a:lvl7pPr>
            <a:lvl8pPr marL="3527682" indent="0">
              <a:buNone/>
              <a:defRPr sz="1764" b="1"/>
            </a:lvl8pPr>
            <a:lvl9pPr marL="4031636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8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2" y="1853172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55" indent="0">
              <a:buNone/>
              <a:defRPr sz="2205" b="1"/>
            </a:lvl2pPr>
            <a:lvl3pPr marL="1007909" indent="0">
              <a:buNone/>
              <a:defRPr sz="1984" b="1"/>
            </a:lvl3pPr>
            <a:lvl4pPr marL="1511864" indent="0">
              <a:buNone/>
              <a:defRPr sz="1764" b="1"/>
            </a:lvl4pPr>
            <a:lvl5pPr marL="2015818" indent="0">
              <a:buNone/>
              <a:defRPr sz="1764" b="1"/>
            </a:lvl5pPr>
            <a:lvl6pPr marL="2519773" indent="0">
              <a:buNone/>
              <a:defRPr sz="1764" b="1"/>
            </a:lvl6pPr>
            <a:lvl7pPr marL="3023727" indent="0">
              <a:buNone/>
              <a:defRPr sz="1764" b="1"/>
            </a:lvl7pPr>
            <a:lvl8pPr marL="3527682" indent="0">
              <a:buNone/>
              <a:defRPr sz="1764" b="1"/>
            </a:lvl8pPr>
            <a:lvl9pPr marL="4031636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2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864038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55392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944536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9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6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9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55" indent="0">
              <a:buNone/>
              <a:defRPr sz="1543"/>
            </a:lvl2pPr>
            <a:lvl3pPr marL="1007909" indent="0">
              <a:buNone/>
              <a:defRPr sz="1323"/>
            </a:lvl3pPr>
            <a:lvl4pPr marL="1511864" indent="0">
              <a:buNone/>
              <a:defRPr sz="1102"/>
            </a:lvl4pPr>
            <a:lvl5pPr marL="2015818" indent="0">
              <a:buNone/>
              <a:defRPr sz="1102"/>
            </a:lvl5pPr>
            <a:lvl6pPr marL="2519773" indent="0">
              <a:buNone/>
              <a:defRPr sz="1102"/>
            </a:lvl6pPr>
            <a:lvl7pPr marL="3023727" indent="0">
              <a:buNone/>
              <a:defRPr sz="1102"/>
            </a:lvl7pPr>
            <a:lvl8pPr marL="3527682" indent="0">
              <a:buNone/>
              <a:defRPr sz="1102"/>
            </a:lvl8pPr>
            <a:lvl9pPr marL="4031636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411821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9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6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55" indent="0">
              <a:buNone/>
              <a:defRPr sz="3086"/>
            </a:lvl2pPr>
            <a:lvl3pPr marL="1007909" indent="0">
              <a:buNone/>
              <a:defRPr sz="2646"/>
            </a:lvl3pPr>
            <a:lvl4pPr marL="1511864" indent="0">
              <a:buNone/>
              <a:defRPr sz="2205"/>
            </a:lvl4pPr>
            <a:lvl5pPr marL="2015818" indent="0">
              <a:buNone/>
              <a:defRPr sz="2205"/>
            </a:lvl5pPr>
            <a:lvl6pPr marL="2519773" indent="0">
              <a:buNone/>
              <a:defRPr sz="2205"/>
            </a:lvl6pPr>
            <a:lvl7pPr marL="3023727" indent="0">
              <a:buNone/>
              <a:defRPr sz="2205"/>
            </a:lvl7pPr>
            <a:lvl8pPr marL="3527682" indent="0">
              <a:buNone/>
              <a:defRPr sz="2205"/>
            </a:lvl8pPr>
            <a:lvl9pPr marL="4031636" indent="0">
              <a:buNone/>
              <a:defRPr sz="2205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9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55" indent="0">
              <a:buNone/>
              <a:defRPr sz="1543"/>
            </a:lvl2pPr>
            <a:lvl3pPr marL="1007909" indent="0">
              <a:buNone/>
              <a:defRPr sz="1323"/>
            </a:lvl3pPr>
            <a:lvl4pPr marL="1511864" indent="0">
              <a:buNone/>
              <a:defRPr sz="1102"/>
            </a:lvl4pPr>
            <a:lvl5pPr marL="2015818" indent="0">
              <a:buNone/>
              <a:defRPr sz="1102"/>
            </a:lvl5pPr>
            <a:lvl6pPr marL="2519773" indent="0">
              <a:buNone/>
              <a:defRPr sz="1102"/>
            </a:lvl6pPr>
            <a:lvl7pPr marL="3023727" indent="0">
              <a:buNone/>
              <a:defRPr sz="1102"/>
            </a:lvl7pPr>
            <a:lvl8pPr marL="3527682" indent="0">
              <a:buNone/>
              <a:defRPr sz="1102"/>
            </a:lvl8pPr>
            <a:lvl9pPr marL="4031636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02936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4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4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1" y="7006701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5" y="7006701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4" y="7006701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562430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09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77" indent="-251977" algn="l" defTabSz="1007909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31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886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841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795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750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704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659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613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55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09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864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18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773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727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682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636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4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4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1" y="7006702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5" y="7006702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4" y="7006702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146644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50143" rtl="0" eaLnBrk="1" latinLnBrk="0" hangingPunct="1">
        <a:lnSpc>
          <a:spcPct val="90000"/>
        </a:lnSpc>
        <a:spcBef>
          <a:spcPct val="0"/>
        </a:spcBef>
        <a:buNone/>
        <a:defRPr sz="45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7536" indent="-237536" algn="l" defTabSz="950143" rtl="0" eaLnBrk="1" latinLnBrk="0" hangingPunct="1">
        <a:lnSpc>
          <a:spcPct val="90000"/>
        </a:lnSpc>
        <a:spcBef>
          <a:spcPts val="1038"/>
        </a:spcBef>
        <a:buFont typeface="Arial" panose="020B0604020202020204" pitchFamily="34" charset="0"/>
        <a:buChar char="•"/>
        <a:defRPr sz="2909" kern="1200">
          <a:solidFill>
            <a:schemeClr val="tx1"/>
          </a:solidFill>
          <a:latin typeface="+mn-lt"/>
          <a:ea typeface="+mn-ea"/>
          <a:cs typeface="+mn-cs"/>
        </a:defRPr>
      </a:lvl1pPr>
      <a:lvl2pPr marL="712606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2495" kern="1200">
          <a:solidFill>
            <a:schemeClr val="tx1"/>
          </a:solidFill>
          <a:latin typeface="+mn-lt"/>
          <a:ea typeface="+mn-ea"/>
          <a:cs typeface="+mn-cs"/>
        </a:defRPr>
      </a:lvl2pPr>
      <a:lvl3pPr marL="1187679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3pPr>
      <a:lvl4pPr marL="1662750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4pPr>
      <a:lvl5pPr marL="2137820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5pPr>
      <a:lvl6pPr marL="2612893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6pPr>
      <a:lvl7pPr marL="3087963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7pPr>
      <a:lvl8pPr marL="3563035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8pPr>
      <a:lvl9pPr marL="4038106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1pPr>
      <a:lvl2pPr marL="475071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2pPr>
      <a:lvl3pPr marL="950143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3pPr>
      <a:lvl4pPr marL="1425214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4pPr>
      <a:lvl5pPr marL="1900286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5pPr>
      <a:lvl6pPr marL="2375357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6pPr>
      <a:lvl7pPr marL="2850428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7pPr>
      <a:lvl8pPr marL="3325500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8pPr>
      <a:lvl9pPr marL="3800571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5064" y="-165407"/>
            <a:ext cx="9221689" cy="1461188"/>
          </a:xfrm>
        </p:spPr>
        <p:txBody>
          <a:bodyPr/>
          <a:lstStyle/>
          <a:p>
            <a:r>
              <a:rPr lang="de-DE" dirty="0" err="1">
                <a:latin typeface="TT Fors Bold" panose="020B0003030001020000" pitchFamily="34" charset="0"/>
              </a:rPr>
              <a:t>Printing</a:t>
            </a:r>
            <a:r>
              <a:rPr lang="de-DE" dirty="0">
                <a:latin typeface="TT Fors Bold" panose="020B0003030001020000" pitchFamily="34" charset="0"/>
              </a:rPr>
              <a:t> </a:t>
            </a:r>
            <a:r>
              <a:rPr lang="de-DE" dirty="0" err="1">
                <a:latin typeface="TT Fors Bold" panose="020B0003030001020000" pitchFamily="34" charset="0"/>
              </a:rPr>
              <a:t>instructions</a:t>
            </a:r>
            <a:endParaRPr lang="de-DE" dirty="0">
              <a:latin typeface="TT Fors Bold" panose="020B0003030001020000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35064" y="2012414"/>
            <a:ext cx="5232599" cy="4796544"/>
          </a:xfrm>
        </p:spPr>
        <p:txBody>
          <a:bodyPr>
            <a:normAutofit/>
          </a:bodyPr>
          <a:lstStyle/>
          <a:p>
            <a:r>
              <a:rPr lang="de-DE" sz="2400" dirty="0">
                <a:latin typeface="TT Fors" panose="020B0003030001020000" pitchFamily="34" charset="0"/>
              </a:rPr>
              <a:t>Main </a:t>
            </a:r>
            <a:r>
              <a:rPr lang="de-DE" sz="2400" dirty="0" err="1">
                <a:latin typeface="TT Fors" panose="020B0003030001020000" pitchFamily="34" charset="0"/>
              </a:rPr>
              <a:t>Instructions</a:t>
            </a:r>
            <a:r>
              <a:rPr lang="de-DE" sz="2400" dirty="0">
                <a:latin typeface="TT Fors" panose="020B0003030001020000" pitchFamily="34" charset="0"/>
              </a:rPr>
              <a:t>: Print </a:t>
            </a:r>
            <a:r>
              <a:rPr lang="de-DE" sz="2400" dirty="0" err="1">
                <a:latin typeface="TT Fors" panose="020B0003030001020000" pitchFamily="34" charset="0"/>
              </a:rPr>
              <a:t>page</a:t>
            </a:r>
            <a:r>
              <a:rPr lang="de-DE" sz="2400" dirty="0">
                <a:latin typeface="TT Fors" panose="020B0003030001020000" pitchFamily="34" charset="0"/>
              </a:rPr>
              <a:t> 2 on an A4 </a:t>
            </a:r>
            <a:r>
              <a:rPr lang="de-DE" sz="2400" dirty="0" err="1">
                <a:latin typeface="TT Fors" panose="020B0003030001020000" pitchFamily="34" charset="0"/>
              </a:rPr>
              <a:t>sheet</a:t>
            </a:r>
            <a:endParaRPr lang="de-DE" sz="2400" dirty="0">
              <a:latin typeface="TT Fors" panose="020B0003030001020000" pitchFamily="34" charset="0"/>
            </a:endParaRPr>
          </a:p>
          <a:p>
            <a:r>
              <a:rPr lang="de-DE" sz="2400" dirty="0">
                <a:latin typeface="TT Fors" panose="020B0003030001020000" pitchFamily="34" charset="0"/>
              </a:rPr>
              <a:t>Part </a:t>
            </a:r>
            <a:r>
              <a:rPr lang="de-DE" sz="2400" dirty="0" err="1">
                <a:latin typeface="TT Fors" panose="020B0003030001020000" pitchFamily="34" charset="0"/>
              </a:rPr>
              <a:t>instructions</a:t>
            </a:r>
            <a:r>
              <a:rPr lang="de-DE" sz="2400" dirty="0">
                <a:latin typeface="TT Fors" panose="020B0003030001020000" pitchFamily="34" charset="0"/>
              </a:rPr>
              <a:t>: </a:t>
            </a:r>
          </a:p>
          <a:p>
            <a:pPr lvl="1"/>
            <a:r>
              <a:rPr lang="de-DE" sz="2400" dirty="0">
                <a:latin typeface="TT Fors" panose="020B0003030001020000" pitchFamily="34" charset="0"/>
              </a:rPr>
              <a:t>Print pp. 3-10 </a:t>
            </a:r>
            <a:r>
              <a:rPr lang="de-DE" sz="2400" dirty="0" err="1">
                <a:latin typeface="TT Fors" panose="020B0003030001020000" pitchFamily="34" charset="0"/>
              </a:rPr>
              <a:t>by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using</a:t>
            </a:r>
            <a:r>
              <a:rPr lang="de-DE" sz="2400" dirty="0">
                <a:latin typeface="TT Fors" panose="020B0003030001020000" pitchFamily="34" charset="0"/>
              </a:rPr>
              <a:t> 2 </a:t>
            </a:r>
            <a:r>
              <a:rPr lang="de-DE" sz="2400" dirty="0" err="1">
                <a:latin typeface="TT Fors" panose="020B0003030001020000" pitchFamily="34" charset="0"/>
              </a:rPr>
              <a:t>pages</a:t>
            </a:r>
            <a:r>
              <a:rPr lang="de-DE" sz="2400" dirty="0">
                <a:latin typeface="TT Fors" panose="020B0003030001020000" pitchFamily="34" charset="0"/>
              </a:rPr>
              <a:t> on </a:t>
            </a:r>
            <a:r>
              <a:rPr lang="de-DE" sz="2400" dirty="0" err="1">
                <a:latin typeface="TT Fors" panose="020B0003030001020000" pitchFamily="34" charset="0"/>
              </a:rPr>
              <a:t>one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page</a:t>
            </a:r>
            <a:r>
              <a:rPr lang="de-DE" sz="2400" dirty="0">
                <a:latin typeface="TT Fors" panose="020B0003030001020000" pitchFamily="34" charset="0"/>
              </a:rPr>
              <a:t>, </a:t>
            </a:r>
            <a:r>
              <a:rPr lang="de-DE" sz="2400" dirty="0" err="1">
                <a:latin typeface="TT Fors" panose="020B0003030001020000" pitchFamily="34" charset="0"/>
              </a:rPr>
              <a:t>no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duplex</a:t>
            </a:r>
            <a:endParaRPr lang="de-DE" sz="2400" dirty="0">
              <a:latin typeface="TT Fors" panose="020B0003030001020000" pitchFamily="34" charset="0"/>
            </a:endParaRPr>
          </a:p>
          <a:p>
            <a:pPr lvl="1"/>
            <a:r>
              <a:rPr lang="de-DE" sz="2400" dirty="0">
                <a:latin typeface="TT Fors" panose="020B0003030001020000" pitchFamily="34" charset="0"/>
              </a:rPr>
              <a:t>Print on heavy </a:t>
            </a:r>
            <a:r>
              <a:rPr lang="de-DE" sz="2400" dirty="0" err="1">
                <a:latin typeface="TT Fors" panose="020B0003030001020000" pitchFamily="34" charset="0"/>
              </a:rPr>
              <a:t>paper</a:t>
            </a:r>
            <a:r>
              <a:rPr lang="de-DE" sz="2400" dirty="0">
                <a:latin typeface="TT Fors" panose="020B0003030001020000" pitchFamily="34" charset="0"/>
              </a:rPr>
              <a:t> (e.g. 250 g)</a:t>
            </a:r>
          </a:p>
          <a:p>
            <a:pPr lvl="1"/>
            <a:r>
              <a:rPr lang="de-DE" sz="2400" dirty="0" err="1">
                <a:latin typeface="TT Fors" panose="020B0003030001020000" pitchFamily="34" charset="0"/>
              </a:rPr>
              <a:t>Fold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the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signs</a:t>
            </a:r>
            <a:r>
              <a:rPr lang="de-DE" sz="2400" dirty="0">
                <a:latin typeface="TT Fors" panose="020B0003030001020000" pitchFamily="34" charset="0"/>
              </a:rPr>
              <a:t> in </a:t>
            </a:r>
            <a:r>
              <a:rPr lang="de-DE" sz="2400" dirty="0" err="1">
                <a:latin typeface="TT Fors" panose="020B0003030001020000" pitchFamily="34" charset="0"/>
              </a:rPr>
              <a:t>the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middle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and</a:t>
            </a:r>
            <a:r>
              <a:rPr lang="de-DE" sz="2400" dirty="0">
                <a:latin typeface="TT Fors" panose="020B0003030001020000" pitchFamily="34" charset="0"/>
              </a:rPr>
              <a:t> (</a:t>
            </a:r>
            <a:r>
              <a:rPr lang="de-DE" sz="2400" dirty="0" err="1">
                <a:latin typeface="TT Fors" panose="020B0003030001020000" pitchFamily="34" charset="0"/>
              </a:rPr>
              <a:t>optionally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cut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the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printer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margins</a:t>
            </a:r>
            <a:r>
              <a:rPr lang="de-DE" sz="2400" dirty="0">
                <a:latin typeface="TT Fors" panose="020B0003030001020000" pitchFamily="34" charset="0"/>
              </a:rPr>
              <a:t>)</a:t>
            </a:r>
          </a:p>
          <a:p>
            <a:pPr lvl="1"/>
            <a:r>
              <a:rPr lang="de-DE" sz="2400" dirty="0" err="1">
                <a:latin typeface="TT Fors" panose="020B0003030001020000" pitchFamily="34" charset="0"/>
              </a:rPr>
              <a:t>the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result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are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folded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signs</a:t>
            </a:r>
            <a:r>
              <a:rPr lang="de-DE" sz="2400" dirty="0">
                <a:latin typeface="TT Fors" panose="020B0003030001020000" pitchFamily="34" charset="0"/>
              </a:rPr>
              <a:t>.</a:t>
            </a:r>
          </a:p>
          <a:p>
            <a:pPr marL="0" indent="0">
              <a:buNone/>
            </a:pPr>
            <a:endParaRPr lang="de-DE" sz="2400" dirty="0">
              <a:latin typeface="TT Fors" panose="020B0003030001020000" pitchFamily="34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6186" y="990600"/>
            <a:ext cx="4294961" cy="2870668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7042150" y="1631950"/>
            <a:ext cx="1308100" cy="330200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7270750" y="2136300"/>
            <a:ext cx="584200" cy="21807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6035006" y="2365730"/>
            <a:ext cx="1235744" cy="16279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6652878" y="2932109"/>
            <a:ext cx="617872" cy="16279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6697328" y="3662776"/>
            <a:ext cx="2224422" cy="147641"/>
          </a:xfrm>
          <a:prstGeom prst="rect">
            <a:avLst/>
          </a:prstGeom>
          <a:solidFill>
            <a:srgbClr val="BB244A"/>
          </a:solidFill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dirty="0"/>
              <a:t>SORRY, </a:t>
            </a:r>
            <a:r>
              <a:rPr lang="de-DE" sz="800" dirty="0" err="1"/>
              <a:t>only</a:t>
            </a:r>
            <a:r>
              <a:rPr lang="de-DE" sz="800" dirty="0"/>
              <a:t> in German!</a:t>
            </a:r>
          </a:p>
        </p:txBody>
      </p:sp>
    </p:spTree>
    <p:extLst>
      <p:ext uri="{BB962C8B-B14F-4D97-AF65-F5344CB8AC3E}">
        <p14:creationId xmlns:p14="http://schemas.microsoft.com/office/powerpoint/2010/main" val="24570115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DF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>
            <a:extLst>
              <a:ext uri="{FF2B5EF4-FFF2-40B4-BE49-F238E27FC236}">
                <a16:creationId xmlns:a16="http://schemas.microsoft.com/office/drawing/2014/main" id="{B1D60110-6D64-41B3-91EA-DEED3890C7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962899" y="2245030"/>
            <a:ext cx="1323975" cy="132648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2AC6217-24E5-B644-87ED-B50F9D26CC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30749" y="826279"/>
            <a:ext cx="2832142" cy="2837505"/>
          </a:xfrm>
          <a:prstGeom prst="rect">
            <a:avLst/>
          </a:prstGeom>
        </p:spPr>
      </p:pic>
      <p:sp>
        <p:nvSpPr>
          <p:cNvPr id="6" name="TextBox 4">
            <a:extLst>
              <a:ext uri="{FF2B5EF4-FFF2-40B4-BE49-F238E27FC236}">
                <a16:creationId xmlns:a16="http://schemas.microsoft.com/office/drawing/2014/main" id="{9FFD16E9-A14E-41DC-B3EE-407BBE72351F}"/>
              </a:ext>
            </a:extLst>
          </p:cNvPr>
          <p:cNvSpPr txBox="1"/>
          <p:nvPr/>
        </p:nvSpPr>
        <p:spPr>
          <a:xfrm>
            <a:off x="3601161" y="1177203"/>
            <a:ext cx="70906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rgbClr val="BB244A"/>
                </a:solidFill>
                <a:latin typeface="TT Fors Bold" panose="020B0003030001020000" pitchFamily="34" charset="0"/>
              </a:rPr>
              <a:t>Start again with step 1</a:t>
            </a:r>
          </a:p>
        </p:txBody>
      </p:sp>
      <p:sp>
        <p:nvSpPr>
          <p:cNvPr id="7" name="TextBox 4">
            <a:extLst>
              <a:ext uri="{FF2B5EF4-FFF2-40B4-BE49-F238E27FC236}">
                <a16:creationId xmlns:a16="http://schemas.microsoft.com/office/drawing/2014/main" id="{8B0E8116-60EA-4B47-98FF-5A2CDB63EF0E}"/>
              </a:ext>
            </a:extLst>
          </p:cNvPr>
          <p:cNvSpPr txBox="1"/>
          <p:nvPr/>
        </p:nvSpPr>
        <p:spPr>
          <a:xfrm>
            <a:off x="1028960" y="1292361"/>
            <a:ext cx="168044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b="1" dirty="0">
                <a:solidFill>
                  <a:srgbClr val="BB244A"/>
                </a:solidFill>
                <a:latin typeface="TT Fors Bold" panose="020B0003030001020000" pitchFamily="34" charset="0"/>
              </a:rPr>
              <a:t>4</a:t>
            </a:r>
            <a:endParaRPr lang="en-MK" sz="11500" b="1" dirty="0">
              <a:solidFill>
                <a:srgbClr val="BB244A"/>
              </a:solidFill>
              <a:latin typeface="TT Fors Bold" panose="020B000303000102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3509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DF4D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2A0809C-6C7B-22F6-558A-F861AE9420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B465E3D-5555-4951-C183-9F3A46031C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1484693" y="4074240"/>
            <a:ext cx="6488698" cy="648869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DE26042-A5DD-2133-BD40-BD8A5DA9B8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4285" y="-802393"/>
            <a:ext cx="3326219" cy="333251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6AA219A-CC2E-895D-9C03-C1CC8C783080}"/>
              </a:ext>
            </a:extLst>
          </p:cNvPr>
          <p:cNvSpPr txBox="1"/>
          <p:nvPr/>
        </p:nvSpPr>
        <p:spPr>
          <a:xfrm>
            <a:off x="1080998" y="1443740"/>
            <a:ext cx="5534032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ts val="5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Let the train </a:t>
            </a:r>
            <a:b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of your future run 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E8D9804A-72E1-4A3B-C6C3-1C5FD9C07A8F}"/>
              </a:ext>
            </a:extLst>
          </p:cNvPr>
          <p:cNvSpPr txBox="1"/>
          <p:nvPr/>
        </p:nvSpPr>
        <p:spPr>
          <a:xfrm>
            <a:off x="1160403" y="3678137"/>
            <a:ext cx="632848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Your possible future is like a train ride. Try it out!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BB244A"/>
              </a:solidFill>
              <a:effectLst/>
              <a:uLnTx/>
              <a:uFillTx/>
              <a:latin typeface="TT Fors Bold" panose="020B0003030001020000" pitchFamily="34" charset="0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6C9E9F7-93CD-6C45-831C-62F66D69EE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064736">
            <a:off x="7888918" y="2913968"/>
            <a:ext cx="2564280" cy="2393329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74F0EE52-78CA-422E-BA6B-4CEFE231591F}"/>
              </a:ext>
            </a:extLst>
          </p:cNvPr>
          <p:cNvSpPr/>
          <p:nvPr/>
        </p:nvSpPr>
        <p:spPr>
          <a:xfrm>
            <a:off x="8368472" y="3246410"/>
            <a:ext cx="17538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Mindset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There is not just one way to go – embrace lifelong learning and un-straight careers!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BB244A"/>
              </a:solidFill>
              <a:effectLst/>
              <a:uLnTx/>
              <a:uFillTx/>
              <a:latin typeface="TT Fors" panose="020B0003030001020000" pitchFamily="34" charset="0"/>
              <a:ea typeface="+mn-ea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39965EE-AB1F-594C-9256-744F3970EF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36474" y="5494019"/>
            <a:ext cx="1195683" cy="1392843"/>
          </a:xfrm>
          <a:prstGeom prst="rect">
            <a:avLst/>
          </a:prstGeom>
        </p:spPr>
      </p:pic>
      <p:sp>
        <p:nvSpPr>
          <p:cNvPr id="10" name="Textfeld 3">
            <a:extLst>
              <a:ext uri="{FF2B5EF4-FFF2-40B4-BE49-F238E27FC236}">
                <a16:creationId xmlns:a16="http://schemas.microsoft.com/office/drawing/2014/main" id="{044D3A06-F002-452F-95FE-13B20ADAC0C0}"/>
              </a:ext>
            </a:extLst>
          </p:cNvPr>
          <p:cNvSpPr txBox="1"/>
          <p:nvPr/>
        </p:nvSpPr>
        <p:spPr>
          <a:xfrm>
            <a:off x="2956559" y="4616237"/>
            <a:ext cx="533469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But don’t forget: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This is a game - don’t take it too seriously. ;-)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There are a lot of tracks you can choose!</a:t>
            </a:r>
          </a:p>
        </p:txBody>
      </p:sp>
    </p:spTree>
    <p:extLst>
      <p:ext uri="{BB962C8B-B14F-4D97-AF65-F5344CB8AC3E}">
        <p14:creationId xmlns:p14="http://schemas.microsoft.com/office/powerpoint/2010/main" val="3807787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DF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2AC6217-24E5-B644-87ED-B50F9D26CC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30749" y="826279"/>
            <a:ext cx="2832142" cy="2837505"/>
          </a:xfrm>
          <a:prstGeom prst="rect">
            <a:avLst/>
          </a:prstGeom>
        </p:spPr>
      </p:pic>
      <p:sp>
        <p:nvSpPr>
          <p:cNvPr id="6" name="TextBox 4">
            <a:extLst>
              <a:ext uri="{FF2B5EF4-FFF2-40B4-BE49-F238E27FC236}">
                <a16:creationId xmlns:a16="http://schemas.microsoft.com/office/drawing/2014/main" id="{9FFD16E9-A14E-41DC-B3EE-407BBE72351F}"/>
              </a:ext>
            </a:extLst>
          </p:cNvPr>
          <p:cNvSpPr txBox="1"/>
          <p:nvPr/>
        </p:nvSpPr>
        <p:spPr>
          <a:xfrm>
            <a:off x="3676650" y="638336"/>
            <a:ext cx="677689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>
                <a:solidFill>
                  <a:srgbClr val="BB244A"/>
                </a:solidFill>
                <a:latin typeface="TT Fors Bold" panose="020B0003030001020000" pitchFamily="34" charset="0"/>
              </a:rPr>
              <a:t>Start here with the locomotive</a:t>
            </a:r>
          </a:p>
          <a:p>
            <a:r>
              <a:rPr lang="en-US" sz="5000" b="1" dirty="0">
                <a:solidFill>
                  <a:srgbClr val="BB244A"/>
                </a:solidFill>
                <a:latin typeface="TT Fors" panose="020B0003030001020000" pitchFamily="34" charset="0"/>
              </a:rPr>
              <a:t>This is the train to your future. </a:t>
            </a:r>
          </a:p>
        </p:txBody>
      </p:sp>
      <p:sp>
        <p:nvSpPr>
          <p:cNvPr id="7" name="TextBox 4">
            <a:extLst>
              <a:ext uri="{FF2B5EF4-FFF2-40B4-BE49-F238E27FC236}">
                <a16:creationId xmlns:a16="http://schemas.microsoft.com/office/drawing/2014/main" id="{8B0E8116-60EA-4B47-98FF-5A2CDB63EF0E}"/>
              </a:ext>
            </a:extLst>
          </p:cNvPr>
          <p:cNvSpPr txBox="1"/>
          <p:nvPr/>
        </p:nvSpPr>
        <p:spPr>
          <a:xfrm>
            <a:off x="1028960" y="1292361"/>
            <a:ext cx="168044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b="1" dirty="0">
                <a:solidFill>
                  <a:srgbClr val="BB244A"/>
                </a:solidFill>
                <a:latin typeface="TT Fors Bold" panose="020B0003030001020000" pitchFamily="34" charset="0"/>
              </a:rPr>
              <a:t>1</a:t>
            </a:r>
            <a:endParaRPr lang="en-MK" sz="11500" b="1" dirty="0">
              <a:solidFill>
                <a:srgbClr val="BB244A"/>
              </a:solidFill>
              <a:latin typeface="TT Fors Bold" panose="020B000303000102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090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8427FE-1B3A-B9AB-1BB9-2CB94E90C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A2CD04-60E8-2C71-F252-B89D606C94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3473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5D43D3-25DE-41B3-BD79-E5423F926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978B347-E649-4101-ACA7-9DC1E34C10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97134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DF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2AC6217-24E5-B644-87ED-B50F9D26CC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30749" y="826279"/>
            <a:ext cx="2832142" cy="2837505"/>
          </a:xfrm>
          <a:prstGeom prst="rect">
            <a:avLst/>
          </a:prstGeom>
        </p:spPr>
      </p:pic>
      <p:sp>
        <p:nvSpPr>
          <p:cNvPr id="6" name="TextBox 4">
            <a:extLst>
              <a:ext uri="{FF2B5EF4-FFF2-40B4-BE49-F238E27FC236}">
                <a16:creationId xmlns:a16="http://schemas.microsoft.com/office/drawing/2014/main" id="{9FFD16E9-A14E-41DC-B3EE-407BBE72351F}"/>
              </a:ext>
            </a:extLst>
          </p:cNvPr>
          <p:cNvSpPr txBox="1"/>
          <p:nvPr/>
        </p:nvSpPr>
        <p:spPr>
          <a:xfrm>
            <a:off x="3421443" y="542369"/>
            <a:ext cx="7090652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>
                <a:solidFill>
                  <a:srgbClr val="BB244A"/>
                </a:solidFill>
                <a:latin typeface="TT Fors Bold" panose="020B0003030001020000" pitchFamily="34" charset="0"/>
              </a:rPr>
              <a:t>Drag by chance a track</a:t>
            </a:r>
            <a:r>
              <a:rPr lang="en-US" sz="5000" b="1" dirty="0">
                <a:solidFill>
                  <a:srgbClr val="BB244A"/>
                </a:solidFill>
                <a:latin typeface="TT Fors" panose="020B0003030001020000" pitchFamily="34" charset="0"/>
              </a:rPr>
              <a:t> out of the bag and </a:t>
            </a:r>
            <a:r>
              <a:rPr lang="en-US" sz="5000" b="1" dirty="0">
                <a:solidFill>
                  <a:srgbClr val="BB244A"/>
                </a:solidFill>
                <a:latin typeface="TT Fors Bold" panose="020B0003030001020000" pitchFamily="34" charset="0"/>
              </a:rPr>
              <a:t>connect</a:t>
            </a:r>
            <a:r>
              <a:rPr lang="en-US" sz="5000" b="1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sz="5000" b="1" dirty="0">
                <a:solidFill>
                  <a:srgbClr val="BB244A"/>
                </a:solidFill>
                <a:latin typeface="TT Fors Bold" panose="020B0003030001020000" pitchFamily="34" charset="0"/>
              </a:rPr>
              <a:t>it</a:t>
            </a:r>
            <a:r>
              <a:rPr lang="en-US" sz="5000" b="1" dirty="0">
                <a:solidFill>
                  <a:srgbClr val="BB244A"/>
                </a:solidFill>
                <a:latin typeface="TT Fors" panose="020B0003030001020000" pitchFamily="34" charset="0"/>
              </a:rPr>
              <a:t> with the tracks on the table. </a:t>
            </a:r>
          </a:p>
          <a:p>
            <a:endParaRPr lang="en-US" sz="5000" b="1" dirty="0">
              <a:solidFill>
                <a:srgbClr val="BB244A"/>
              </a:solidFill>
              <a:latin typeface="TT Fors" panose="020B0003030001020000" pitchFamily="34" charset="0"/>
            </a:endParaRPr>
          </a:p>
          <a:p>
            <a:r>
              <a:rPr lang="en-US" sz="5000" b="1" dirty="0">
                <a:solidFill>
                  <a:srgbClr val="BB244A"/>
                </a:solidFill>
                <a:latin typeface="TT Fors" panose="020B0003030001020000" pitchFamily="34" charset="0"/>
              </a:rPr>
              <a:t>Now decide</a:t>
            </a:r>
            <a:r>
              <a:rPr lang="en-US" sz="5000" b="1" dirty="0">
                <a:solidFill>
                  <a:srgbClr val="BB244A"/>
                </a:solidFill>
                <a:latin typeface="TT Fors Bold" panose="020B0003030001020000" pitchFamily="34" charset="0"/>
              </a:rPr>
              <a:t> which way your train should go </a:t>
            </a:r>
            <a:r>
              <a:rPr lang="en-US" sz="5000" b="1" dirty="0">
                <a:solidFill>
                  <a:srgbClr val="BB244A"/>
                </a:solidFill>
                <a:latin typeface="TT Fors" panose="020B0003030001020000" pitchFamily="34" charset="0"/>
              </a:rPr>
              <a:t>and let it drive.</a:t>
            </a:r>
          </a:p>
        </p:txBody>
      </p:sp>
      <p:sp>
        <p:nvSpPr>
          <p:cNvPr id="7" name="TextBox 4">
            <a:extLst>
              <a:ext uri="{FF2B5EF4-FFF2-40B4-BE49-F238E27FC236}">
                <a16:creationId xmlns:a16="http://schemas.microsoft.com/office/drawing/2014/main" id="{8B0E8116-60EA-4B47-98FF-5A2CDB63EF0E}"/>
              </a:ext>
            </a:extLst>
          </p:cNvPr>
          <p:cNvSpPr txBox="1"/>
          <p:nvPr/>
        </p:nvSpPr>
        <p:spPr>
          <a:xfrm>
            <a:off x="1028960" y="1292361"/>
            <a:ext cx="168044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500" b="1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2</a:t>
            </a:r>
            <a:endParaRPr kumimoji="0" lang="en-MK" sz="11500" b="1" i="0" u="none" strike="noStrike" kern="1200" cap="none" spc="0" normalizeH="0" baseline="0" noProof="0" dirty="0">
              <a:ln>
                <a:noFill/>
              </a:ln>
              <a:solidFill>
                <a:srgbClr val="BB244A"/>
              </a:solidFill>
              <a:effectLst/>
              <a:uLnTx/>
              <a:uFillTx/>
              <a:latin typeface="TT Fors Bold" panose="020B0003030001020000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027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8427FE-1B3A-B9AB-1BB9-2CB94E90C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A2CD04-60E8-2C71-F252-B89D606C94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97425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DF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2AC6217-24E5-B644-87ED-B50F9D26CC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30749" y="826279"/>
            <a:ext cx="2832142" cy="2837505"/>
          </a:xfrm>
          <a:prstGeom prst="rect">
            <a:avLst/>
          </a:prstGeom>
        </p:spPr>
      </p:pic>
      <p:sp>
        <p:nvSpPr>
          <p:cNvPr id="6" name="TextBox 4">
            <a:extLst>
              <a:ext uri="{FF2B5EF4-FFF2-40B4-BE49-F238E27FC236}">
                <a16:creationId xmlns:a16="http://schemas.microsoft.com/office/drawing/2014/main" id="{9FFD16E9-A14E-41DC-B3EE-407BBE72351F}"/>
              </a:ext>
            </a:extLst>
          </p:cNvPr>
          <p:cNvSpPr txBox="1"/>
          <p:nvPr/>
        </p:nvSpPr>
        <p:spPr>
          <a:xfrm>
            <a:off x="3421443" y="542369"/>
            <a:ext cx="7090652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>
                <a:solidFill>
                  <a:srgbClr val="BB244A"/>
                </a:solidFill>
                <a:latin typeface="TT Fors" panose="020B0003030001020000" pitchFamily="34" charset="0"/>
              </a:rPr>
              <a:t>What have you learnt? For each switch you take:</a:t>
            </a:r>
            <a:r>
              <a:rPr lang="en-US" sz="5000" b="1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</a:p>
          <a:p>
            <a:r>
              <a:rPr lang="en-US" sz="5000" b="1" dirty="0">
                <a:solidFill>
                  <a:srgbClr val="BB244A"/>
                </a:solidFill>
                <a:latin typeface="TT Fors Bold" panose="020B0003030001020000" pitchFamily="34" charset="0"/>
              </a:rPr>
              <a:t>Choose one of the skills you learned </a:t>
            </a:r>
            <a:r>
              <a:rPr lang="en-US" sz="5000" b="1" dirty="0">
                <a:solidFill>
                  <a:srgbClr val="BB244A"/>
                </a:solidFill>
                <a:latin typeface="TT Fors" panose="020B0003030001020000" pitchFamily="34" charset="0"/>
              </a:rPr>
              <a:t>and </a:t>
            </a:r>
          </a:p>
          <a:p>
            <a:r>
              <a:rPr lang="en-US" sz="5000" b="1" dirty="0">
                <a:solidFill>
                  <a:srgbClr val="BB244A"/>
                </a:solidFill>
                <a:latin typeface="TT Fors Bold" panose="020B0003030001020000" pitchFamily="34" charset="0"/>
              </a:rPr>
              <a:t>load it to a carriage </a:t>
            </a:r>
            <a:r>
              <a:rPr lang="en-US" sz="5000" b="1" dirty="0">
                <a:solidFill>
                  <a:srgbClr val="BB244A"/>
                </a:solidFill>
                <a:latin typeface="TT Fors" panose="020B0003030001020000" pitchFamily="34" charset="0"/>
              </a:rPr>
              <a:t>for your train.</a:t>
            </a:r>
          </a:p>
        </p:txBody>
      </p:sp>
      <p:sp>
        <p:nvSpPr>
          <p:cNvPr id="7" name="TextBox 4">
            <a:extLst>
              <a:ext uri="{FF2B5EF4-FFF2-40B4-BE49-F238E27FC236}">
                <a16:creationId xmlns:a16="http://schemas.microsoft.com/office/drawing/2014/main" id="{8B0E8116-60EA-4B47-98FF-5A2CDB63EF0E}"/>
              </a:ext>
            </a:extLst>
          </p:cNvPr>
          <p:cNvSpPr txBox="1"/>
          <p:nvPr/>
        </p:nvSpPr>
        <p:spPr>
          <a:xfrm>
            <a:off x="1028960" y="1292361"/>
            <a:ext cx="168044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500" b="1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3</a:t>
            </a:r>
            <a:endParaRPr kumimoji="0" lang="en-MK" sz="11500" b="1" i="0" u="none" strike="noStrike" kern="1200" cap="none" spc="0" normalizeH="0" baseline="0" noProof="0" dirty="0">
              <a:ln>
                <a:noFill/>
              </a:ln>
              <a:solidFill>
                <a:srgbClr val="BB244A"/>
              </a:solidFill>
              <a:effectLst/>
              <a:uLnTx/>
              <a:uFillTx/>
              <a:latin typeface="TT Fors Bold" panose="020B0003030001020000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4199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8427FE-1B3A-B9AB-1BB9-2CB94E90C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A2CD04-60E8-2C71-F252-B89D606C94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063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214</Words>
  <Application>Microsoft Office PowerPoint</Application>
  <PresentationFormat>Benutzerdefiniert</PresentationFormat>
  <Paragraphs>28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10</vt:i4>
      </vt:variant>
    </vt:vector>
  </HeadingPairs>
  <TitlesOfParts>
    <vt:vector size="18" baseType="lpstr">
      <vt:lpstr>Arial</vt:lpstr>
      <vt:lpstr>Calibri Light</vt:lpstr>
      <vt:lpstr>TT Fors Bold</vt:lpstr>
      <vt:lpstr>TT Fors</vt:lpstr>
      <vt:lpstr>Calibri</vt:lpstr>
      <vt:lpstr>Times New Roman</vt:lpstr>
      <vt:lpstr>Office Theme</vt:lpstr>
      <vt:lpstr>1_Office Theme</vt:lpstr>
      <vt:lpstr>Printing instructions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Lisa Häfner</cp:lastModifiedBy>
  <cp:revision>54</cp:revision>
  <cp:lastPrinted>2025-07-31T08:54:39Z</cp:lastPrinted>
  <dcterms:created xsi:type="dcterms:W3CDTF">2025-01-17T12:37:01Z</dcterms:created>
  <dcterms:modified xsi:type="dcterms:W3CDTF">2025-07-31T14:22:05Z</dcterms:modified>
</cp:coreProperties>
</file>