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292" r:id="rId4"/>
    <p:sldId id="293" r:id="rId5"/>
    <p:sldId id="312" r:id="rId6"/>
    <p:sldId id="275" r:id="rId7"/>
    <p:sldId id="313" r:id="rId8"/>
  </p:sldIdLst>
  <p:sldSz cx="10691813" cy="7559675"/>
  <p:notesSz cx="6797675" cy="9926638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TT Fors" panose="020B0003030001020000" pitchFamily="34" charset="0"/>
      <p:regular r:id="rId15"/>
    </p:embeddedFont>
    <p:embeddedFont>
      <p:font typeface="TT Fors Bold" panose="020B0003030001020000" pitchFamily="34" charset="0"/>
      <p:regular r:id="rId16"/>
      <p:bold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82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162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354772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93771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4005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0828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74201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8537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6617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09653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0534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3986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07/31/2025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17289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Printing</a:t>
            </a:r>
            <a:r>
              <a:rPr lang="de-DE" dirty="0">
                <a:latin typeface="TT Fors Bold" panose="020B0003030001020000" pitchFamily="34" charset="0"/>
              </a:rPr>
              <a:t> </a:t>
            </a:r>
            <a:r>
              <a:rPr lang="de-DE" dirty="0" err="1">
                <a:latin typeface="TT Fors Bold" panose="020B0003030001020000" pitchFamily="34" charset="0"/>
              </a:rPr>
              <a:t>instructions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2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de-DE" sz="2400" dirty="0">
                <a:latin typeface="TT Fors" panose="020B0003030001020000" pitchFamily="34" charset="0"/>
              </a:rPr>
              <a:t>Part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pp. 3-6 </a:t>
            </a:r>
            <a:r>
              <a:rPr lang="de-DE" sz="2400" dirty="0" err="1">
                <a:latin typeface="TT Fors" panose="020B0003030001020000" pitchFamily="34" charset="0"/>
              </a:rPr>
              <a:t>by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using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pages</a:t>
            </a:r>
            <a:r>
              <a:rPr lang="de-DE" sz="2400" dirty="0">
                <a:latin typeface="TT Fors" panose="020B0003030001020000" pitchFamily="34" charset="0"/>
              </a:rPr>
              <a:t> on </a:t>
            </a:r>
            <a:r>
              <a:rPr lang="de-DE" sz="2400" dirty="0" err="1">
                <a:latin typeface="TT Fors" panose="020B0003030001020000" pitchFamily="34" charset="0"/>
              </a:rPr>
              <a:t>one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de-DE" sz="2400" dirty="0" err="1">
                <a:latin typeface="TT Fors" panose="020B0003030001020000" pitchFamily="34" charset="0"/>
              </a:rPr>
              <a:t>no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duplex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on heavy </a:t>
            </a:r>
            <a:r>
              <a:rPr lang="de-DE" sz="2400" dirty="0" err="1">
                <a:latin typeface="TT Fors" panose="020B0003030001020000" pitchFamily="34" charset="0"/>
              </a:rPr>
              <a:t>paper</a:t>
            </a:r>
            <a:r>
              <a:rPr lang="de-DE" sz="2400" dirty="0">
                <a:latin typeface="TT Fors" panose="020B0003030001020000" pitchFamily="34" charset="0"/>
              </a:rPr>
              <a:t> (e.g. 250 g)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Fold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 in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middle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and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de-DE" sz="2400" dirty="0" err="1">
                <a:latin typeface="TT Fors" panose="020B0003030001020000" pitchFamily="34" charset="0"/>
              </a:rPr>
              <a:t>optionally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cut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printer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margins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result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are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folded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967" y="1125605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29866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Minimizing the carbon footprint of a canteen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405783"/>
            <a:ext cx="67629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You are a cooking team in a canteen!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You must supply 100 guests with healthy, filling and climate friendly food.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98856" y="2846904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334315" y="3226690"/>
            <a:ext cx="1844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Act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sustainably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at work: the impact you can have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a professional is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huge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!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3" y="5329592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3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042D5-3A08-4F77-9250-8C51F5B6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7AC5CA-2A7C-4D3C-A236-851D5429F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45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597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Make up the climate friendly burger of your choice</a:t>
            </a:r>
          </a:p>
          <a:p>
            <a:pPr defTabSz="430996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Decide for your </a:t>
            </a:r>
            <a:r>
              <a:rPr lang="en-US" sz="5090" b="1" dirty="0" err="1">
                <a:solidFill>
                  <a:srgbClr val="F5DF4D"/>
                </a:solidFill>
                <a:latin typeface="TT Fors" panose="020B0003030001020000" pitchFamily="34" charset="0"/>
              </a:rPr>
              <a:t>favourite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 components and weigh the burger.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>
              <a:lnSpc>
                <a:spcPts val="5090"/>
              </a:lnSpc>
            </a:pP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Fill in the menu and evaluate:</a:t>
            </a:r>
            <a:b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How climate friendly is the canteen?</a:t>
            </a:r>
          </a:p>
          <a:p>
            <a:pPr marL="0" marR="0" lvl="0" indent="0" algn="l" defTabSz="430996" rtl="0" eaLnBrk="1" fontAlgn="auto" latinLnBrk="0" hangingPunct="1">
              <a:lnSpc>
                <a:spcPts val="50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9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059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173</Words>
  <Application>Microsoft Office PowerPoint</Application>
  <PresentationFormat>Benutzerdefiniert</PresentationFormat>
  <Paragraphs>23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 Light</vt:lpstr>
      <vt:lpstr>TT Fors Bold</vt:lpstr>
      <vt:lpstr>TT Fors</vt:lpstr>
      <vt:lpstr>Calibri</vt:lpstr>
      <vt:lpstr>Office Theme</vt:lpstr>
      <vt:lpstr>1_Office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56</cp:revision>
  <cp:lastPrinted>2025-07-31T10:07:39Z</cp:lastPrinted>
  <dcterms:created xsi:type="dcterms:W3CDTF">2025-01-17T12:37:01Z</dcterms:created>
  <dcterms:modified xsi:type="dcterms:W3CDTF">2025-07-31T14:20:02Z</dcterms:modified>
</cp:coreProperties>
</file>